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8/88/Arminius1.jpg/400px-Arminius1.jpg" TargetMode="External"/><Relationship Id="rId3" Type="http://schemas.openxmlformats.org/officeDocument/2006/relationships/hyperlink" Target="http://upload.wikimedia.org/wikipedia/commons/thumb/0/0b/Blick-%C3%BCber-den-Teutoburger-Wald2.JPG/800px-Blick-%C3%BCber-den-Teutoburger-Wald2.JPG" TargetMode="External"/><Relationship Id="rId7" Type="http://schemas.openxmlformats.org/officeDocument/2006/relationships/hyperlink" Target="http://upload.wikimedia.org/wikipedia/commons/thumb/1/10/Teutoburgerwald.jpg/800px-Teutoburgerwald.jpg" TargetMode="External"/><Relationship Id="rId2" Type="http://schemas.openxmlformats.org/officeDocument/2006/relationships/hyperlink" Target="http://upload.wikimedia.org/wikipedia/commons/thumb/b/ba/Karte_Naturpark_Teutoburger_Wald-Eggegebirge.png/450px-Karte_Naturpark_Teutoburger_Wald-Eggegebirge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8/8f/Herbst_im_Teutoburgerwald.jpg/800px-Herbst_im_Teutoburgerwald.jpg" TargetMode="External"/><Relationship Id="rId5" Type="http://schemas.openxmlformats.org/officeDocument/2006/relationships/hyperlink" Target="http://upload.wikimedia.org/wikipedia/commons/9/91/Hockendes_weib.jpg" TargetMode="External"/><Relationship Id="rId4" Type="http://schemas.openxmlformats.org/officeDocument/2006/relationships/hyperlink" Target="http://upload.wikimedia.org/wikipedia/commons/thumb/2/22/Externsteine_pano.jpg/800px-Externsteine_pano.jpg" TargetMode="External"/><Relationship Id="rId9" Type="http://schemas.openxmlformats.org/officeDocument/2006/relationships/hyperlink" Target="http://upload.wikimedia.org/wikipedia/commons/thumb/e/e3/Teutoburger_Wald_Panorama_.jpg/2048px-Teutoburger_Wald_Panorama_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88641"/>
            <a:ext cx="8643998" cy="1008111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chemeClr val="accent4">
                    <a:lumMod val="50000"/>
                  </a:schemeClr>
                </a:solidFill>
              </a:rPr>
              <a:t>Der</a:t>
            </a:r>
            <a:r>
              <a:rPr lang="en-US" b="1" i="1" dirty="0" smtClean="0">
                <a:solidFill>
                  <a:schemeClr val="accent4">
                    <a:lumMod val="50000"/>
                  </a:schemeClr>
                </a:solidFill>
              </a:rPr>
              <a:t> Teutoburger Wald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194" name="Picture 2" descr="Datei:Karte Naturpark Teutoburger Wald-Eggegebir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316" y="1412776"/>
            <a:ext cx="3726414" cy="4968552"/>
          </a:xfrm>
          <a:prstGeom prst="rect">
            <a:avLst/>
          </a:prstGeom>
          <a:noFill/>
        </p:spPr>
      </p:pic>
      <p:sp>
        <p:nvSpPr>
          <p:cNvPr id="8" name="Рамка 7"/>
          <p:cNvSpPr/>
          <p:nvPr/>
        </p:nvSpPr>
        <p:spPr>
          <a:xfrm>
            <a:off x="4355976" y="2924945"/>
            <a:ext cx="4104456" cy="1226939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4">
                    <a:lumMod val="50000"/>
                  </a:schemeClr>
                </a:solidFill>
              </a:rPr>
              <a:t>Naturpark im südlichen Teutoburger </a:t>
            </a:r>
            <a:r>
              <a:rPr lang="en-US" b="1" i="1" dirty="0" smtClean="0">
                <a:solidFill>
                  <a:schemeClr val="accent4">
                    <a:lumMod val="50000"/>
                  </a:schemeClr>
                </a:solidFill>
              </a:rPr>
              <a:t>Wald </a:t>
            </a:r>
            <a:r>
              <a:rPr lang="en-US" b="1" i="1" dirty="0" err="1" smtClean="0">
                <a:solidFill>
                  <a:schemeClr val="accent4">
                    <a:lumMod val="50000"/>
                  </a:schemeClr>
                </a:solidFill>
              </a:rPr>
              <a:t>sowie</a:t>
            </a:r>
            <a:r>
              <a:rPr lang="en-US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accent4">
                    <a:lumMod val="50000"/>
                  </a:schemeClr>
                </a:solidFill>
              </a:rPr>
              <a:t>im</a:t>
            </a:r>
            <a:r>
              <a:rPr lang="en-US" b="1" i="1" dirty="0" smtClean="0">
                <a:solidFill>
                  <a:schemeClr val="accent4">
                    <a:lumMod val="50000"/>
                  </a:schemeClr>
                </a:solidFill>
              </a:rPr>
              <a:t>  Erzgebirge</a:t>
            </a:r>
          </a:p>
          <a:p>
            <a:pPr algn="ctr"/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rame">
            <a:avLst/>
          </a:prstGeom>
          <a:ln w="1905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de-DE" sz="2400" b="1" i="1" dirty="0" smtClean="0">
                <a:solidFill>
                  <a:schemeClr val="accent4">
                    <a:lumMod val="50000"/>
                  </a:schemeClr>
                </a:solidFill>
              </a:rPr>
              <a:t>Blick vom Hermannsdenkmal  auf der Grotenburg in Richtung Nordwesten über den Teutoburger Wald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0" name="Picture 2" descr="Datei:Blick-über-den-Teutoburger-Wal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47156"/>
            <a:ext cx="6768752" cy="5076564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de-DE" sz="3600" b="1" i="1" dirty="0" smtClean="0">
                <a:solidFill>
                  <a:schemeClr val="accent4">
                    <a:lumMod val="50000"/>
                  </a:schemeClr>
                </a:solidFill>
              </a:rPr>
              <a:t>Externstein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de-DE" sz="3600" b="1" i="1" dirty="0" smtClean="0">
                <a:solidFill>
                  <a:schemeClr val="accent4">
                    <a:lumMod val="50000"/>
                  </a:schemeClr>
                </a:solidFill>
              </a:rPr>
              <a:t> nahe  Horn- Bad Meinberg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146" name="Picture 2" descr="Datei:Externsteine p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620000" cy="4171951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600" b="1" i="1" dirty="0" smtClean="0">
                <a:solidFill>
                  <a:schemeClr val="accent4">
                    <a:lumMod val="50000"/>
                  </a:schemeClr>
                </a:solidFill>
              </a:rPr>
              <a:t>Der Felsen  Hockendes Weib in den Dörenther Klippen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122" name="Picture 2" descr="Datei:Hockendes wei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143750" cy="47625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b="1" i="1" dirty="0" smtClean="0">
                <a:solidFill>
                  <a:schemeClr val="accent4">
                    <a:lumMod val="50000"/>
                  </a:schemeClr>
                </a:solidFill>
              </a:rPr>
              <a:t>Herbst im Teutoburger Wald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8" name="Picture 2" descr="Datei:Herbst im Teutoburgerwa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611888" cy="495891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chemeClr val="accent4">
                    <a:lumMod val="50000"/>
                  </a:schemeClr>
                </a:solidFill>
              </a:rPr>
              <a:t>Blick auf den </a:t>
            </a:r>
            <a:r>
              <a:rPr lang="de-DE" b="1" i="1" dirty="0" err="1" smtClean="0">
                <a:solidFill>
                  <a:schemeClr val="accent4">
                    <a:lumMod val="50000"/>
                  </a:schemeClr>
                </a:solidFill>
              </a:rPr>
              <a:t>Hermannsberg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074" name="Picture 2" descr="Datei:Teutoburgerwa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259960" cy="4836949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600" b="1" i="1" dirty="0" smtClean="0">
                <a:solidFill>
                  <a:schemeClr val="accent4">
                    <a:lumMod val="50000"/>
                  </a:schemeClr>
                </a:solidFill>
              </a:rPr>
              <a:t>Das Hermannsdenkmal auf der  Grotenburg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 descr="Datei:Arminiu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44824"/>
            <a:ext cx="2897899" cy="4346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sz="3100" b="1" i="1" dirty="0" smtClean="0">
                <a:solidFill>
                  <a:schemeClr val="accent4">
                    <a:lumMod val="50000"/>
                  </a:schemeClr>
                </a:solidFill>
              </a:rPr>
              <a:t>Panoramaansicht des Teutoburger Waldes in Lippe,</a:t>
            </a:r>
            <a:r>
              <a:rPr lang="ru-RU" sz="3100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de-DE" sz="3100" b="1" i="1" dirty="0" smtClean="0">
                <a:solidFill>
                  <a:schemeClr val="accent4">
                    <a:lumMod val="50000"/>
                  </a:schemeClr>
                </a:solidFill>
              </a:rPr>
              <a:t> links die Grotenburg, rechts die Stapelager Berge.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31" name="Picture 7" descr="C:\Documents and Settings\Нина\Мои документы\Мои рисунки\2048px-Teutoburger_Wald_Panorama_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51520" y="2276872"/>
            <a:ext cx="8640961" cy="3456384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fram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Источники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  <a:ln w="1905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http://upload.wikimedia.org/wikipedia/commons/thumb/b/ba/Karte_Naturpark_Teutoburger_Wald-Eggegebirge.png/450px-Karte_Naturpark_Teutoburger_Wald-Eggegebirge.png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3"/>
              </a:rPr>
              <a:t>http://upload.wikimedia.org/wikipedia/commons/thumb/0/0b/Blick-%C3%BCber-den-Teutoburger-Wald2.JPG/800px-Blick-%C3%BCber-den-Teutoburger-Wald2.JPG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4"/>
              </a:rPr>
              <a:t>http://upload.wikimedia.org/wikipedia/commons/thumb/2/22/Externsteine_pano.jpg/800px-Externsteine_pano.jpg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5"/>
              </a:rPr>
              <a:t>http://upload.wikimedia.org/wikipedia/commons/9/91/Hockendes_weib.jpg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6"/>
              </a:rPr>
              <a:t>http://upload.wikimedia.org/wikipedia/commons/thumb/8/8f/Herbst_im_Teutoburgerwald.jpg/800px-Herbst_im_Teutoburgerwald.jpg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7"/>
              </a:rPr>
              <a:t>http://upload.wikimedia.org/wikipedia/commons/thumb/1/10/Teutoburgerwald.jpg/800px-Teutoburgerwald.jpg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8"/>
              </a:rPr>
              <a:t>http://upload.wikimedia.org/wikipedia/commons/thumb/8/88/Arminius1.jpg/400px-Arminius1.jpg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  <a:hlinkClick r:id="rId9"/>
              </a:rPr>
              <a:t>http://upload.wikimedia.org/wikipedia/commons/thumb/e/e3/Teutoburger_Wald_Panorama_.jpg/2048px-Teutoburger_Wald_Panorama_.jpg</a:t>
            </a:r>
            <a:endParaRPr lang="ru-RU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Der Teutoburger Wald</vt:lpstr>
      <vt:lpstr>Blick vom Hermannsdenkmal  auf der Grotenburg in Richtung Nordwesten über den Teutoburger Wald</vt:lpstr>
      <vt:lpstr>Externstein  nahe  Horn- Bad Meinberg</vt:lpstr>
      <vt:lpstr>Der Felsen  Hockendes Weib in den Dörenther Klippen</vt:lpstr>
      <vt:lpstr> Herbst im Teutoburger Wald </vt:lpstr>
      <vt:lpstr>Blick auf den Hermannsberg</vt:lpstr>
      <vt:lpstr>Das Hermannsdenkmal auf der  Grotenburg</vt:lpstr>
      <vt:lpstr>Panoramaansicht des Teutoburger Waldes in Lippe,  links die Grotenburg, rechts die Stapelager Berge.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Teutoburger Wald</dc:title>
  <cp:lastModifiedBy>Нина</cp:lastModifiedBy>
  <cp:revision>21</cp:revision>
  <dcterms:modified xsi:type="dcterms:W3CDTF">2012-08-02T13:42:20Z</dcterms:modified>
</cp:coreProperties>
</file>