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5050"/>
    <a:srgbClr val="FF9999"/>
    <a:srgbClr val="66FF66"/>
    <a:srgbClr val="99FF33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80" autoAdjust="0"/>
  </p:normalViewPr>
  <p:slideViewPr>
    <p:cSldViewPr>
      <p:cViewPr varScale="1">
        <p:scale>
          <a:sx n="80" d="100"/>
          <a:sy n="80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de/thumb/f/f8/Poehl_stmr.jpg/800px-Poehl_stmr.jpg" TargetMode="External"/><Relationship Id="rId3" Type="http://schemas.openxmlformats.org/officeDocument/2006/relationships/hyperlink" Target="http://upload.wikimedia.org/wikipedia/commons/thumb/4/44/Vogtland_de.png/440px-Vogtland_de.png" TargetMode="External"/><Relationship Id="rId7" Type="http://schemas.openxmlformats.org/officeDocument/2006/relationships/hyperlink" Target="http://upload.wikimedia.org/wikipedia/commons/thumb/3/32/G%C3%B6ltzsch_Netzschkau.jpg/639px-G%C3%B6ltzsch_Netzschkau.jpg" TargetMode="External"/><Relationship Id="rId2" Type="http://schemas.openxmlformats.org/officeDocument/2006/relationships/hyperlink" Target="http://fonegallery.narod.ru/smile/smil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thumb/7/72/Wei%C3%9Fe_Elster.JPG/800px-Wei%C3%9Fe_Elster.JPG" TargetMode="External"/><Relationship Id="rId5" Type="http://schemas.openxmlformats.org/officeDocument/2006/relationships/hyperlink" Target="http://upload.wikimedia.org/wikipedia/commons/thumb/a/af/DSCN1126.JPG/450px-DSCN1126.JPG" TargetMode="External"/><Relationship Id="rId4" Type="http://schemas.openxmlformats.org/officeDocument/2006/relationships/hyperlink" Target="http://upload.wikimedia.org/wikipedia/commons/thumb/8/88/Wei%C3%9Fe_Elster_bei_Profen.jpg/800px-Wei%C3%9Fe_Elster_bei_Profen.jpg" TargetMode="External"/><Relationship Id="rId9" Type="http://schemas.openxmlformats.org/officeDocument/2006/relationships/hyperlink" Target="http://upload.wikimedia.org/wikipedia/commons/thumb/4/4d/Schoenberg_kapellenberg.jpg/800px-Schoenberg_kapellenberg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5/52/Vogtland-Theater.jpg/785px-Vogtland-Theater.jpg" TargetMode="External"/><Relationship Id="rId3" Type="http://schemas.openxmlformats.org/officeDocument/2006/relationships/hyperlink" Target="http://upload.wikimedia.org/wikipedia/commons/thumb/9/9d/Markneukirchen_2009_(aka).jpg/800px-Markneukirchen_2009_(aka).jpg" TargetMode="External"/><Relationship Id="rId7" Type="http://schemas.openxmlformats.org/officeDocument/2006/relationships/hyperlink" Target="http://upload.wikimedia.org/wikipedia/de/thumb/1/19/Plauen_St._Johanniskirche_-_Kirche_St._Johannis_-_Foto_2009_Wolfgang_Pehlemann_Wiesbaden_IMG_0766.jpg/525px-Plauen_St._Johanniskirche_-_Kirche_St._Johannis_-_Foto_2009_Wolfgang_Pehlemann_Wiesbaden_IMG_0766.jpg" TargetMode="External"/><Relationship Id="rId2" Type="http://schemas.openxmlformats.org/officeDocument/2006/relationships/hyperlink" Target="http://upload.wikimedia.org/wikipedia/commons/thumb/5/59/Netzschkau_-_G%C3%B6ltzschtalbr%C3%BCcke_2009_1_(aka).jpg/799px-Netzschkau_-_G%C3%B6ltzschtalbr%C3%BCcke_2009_1_(aka)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thumb/0/05/Rathausturm.jpg/800px-Rathausturm.jpg" TargetMode="External"/><Relationship Id="rId5" Type="http://schemas.openxmlformats.org/officeDocument/2006/relationships/hyperlink" Target="http://upload.wikimedia.org/wikipedia/commons/thumb/a/a5/Rathausturmblick.jpg/800px-Rathausturmblick.jpg" TargetMode="External"/><Relationship Id="rId10" Type="http://schemas.openxmlformats.org/officeDocument/2006/relationships/hyperlink" Target="http://upload.wikimedia.org/wikipedia/commons/thumb/a/ab/Plauen_Altes_Rathaus.jpg/800px-Plauen_Altes_Rathaus.jpg" TargetMode="External"/><Relationship Id="rId4" Type="http://schemas.openxmlformats.org/officeDocument/2006/relationships/hyperlink" Target="http://upload.wikimedia.org/wikipedia/de/7/7b/Museum_mkn.jpg" TargetMode="External"/><Relationship Id="rId9" Type="http://schemas.openxmlformats.org/officeDocument/2006/relationships/hyperlink" Target="http://upload.wikimedia.org/wikipedia/commons/thumb/a/af/Plauen_Kunstuhr_am_Alten_Rathaus.jpg/289px-Plauen_Kunstuhr_am_Alten_Rathaus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5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/>
          <a:lstStyle/>
          <a:p>
            <a:r>
              <a:rPr lang="de-DE" b="1" i="1" dirty="0" smtClean="0">
                <a:solidFill>
                  <a:srgbClr val="FF0000"/>
                </a:solidFill>
              </a:rPr>
              <a:t>Vogtland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27650" name="Picture 2" descr="Datei:Vogtland 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72816"/>
            <a:ext cx="3240360" cy="4411309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2699792" y="6237312"/>
            <a:ext cx="3623941" cy="369332"/>
          </a:xfrm>
          <a:prstGeom prst="rect">
            <a:avLst/>
          </a:prstGeom>
          <a:ln w="19050"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de-DE" b="1" i="1" dirty="0" smtClean="0">
                <a:solidFill>
                  <a:srgbClr val="FF3300"/>
                </a:solidFill>
              </a:rPr>
              <a:t>Lage des Vogtlandes in Deutschland</a:t>
            </a:r>
            <a:endParaRPr lang="de-DE" b="1" i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rmAutofit fontScale="90000"/>
          </a:bodyPr>
          <a:lstStyle/>
          <a:p>
            <a:r>
              <a:rPr lang="de-DE" b="1" i="1" dirty="0" smtClean="0">
                <a:solidFill>
                  <a:srgbClr val="FF0000"/>
                </a:solidFill>
              </a:rPr>
              <a:t>Musikinstrumenten-Museum, Innenhof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Datei:Museum mk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5968482" cy="4501940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/>
          <a:lstStyle/>
          <a:p>
            <a:pPr algn="ctr"/>
            <a:r>
              <a:rPr lang="de-DE" b="1" i="1" dirty="0" smtClean="0">
                <a:solidFill>
                  <a:srgbClr val="FF0000"/>
                </a:solidFill>
              </a:rPr>
              <a:t>Plauen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Datei:Rathausturmbli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5" y="1412776"/>
            <a:ext cx="6120680" cy="4590510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547664" y="6021288"/>
            <a:ext cx="6120680" cy="646331"/>
          </a:xfrm>
          <a:prstGeom prst="rect">
            <a:avLst/>
          </a:prstGeom>
          <a:ln w="19050"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rgbClr val="FF0000"/>
                </a:solidFill>
              </a:rPr>
              <a:t>Blick vom Rathausturm auf die Johanniskirche und den Altmarkt</a:t>
            </a:r>
            <a:endParaRPr lang="de-DE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de-DE" b="1" i="1" dirty="0" smtClean="0">
                <a:solidFill>
                  <a:srgbClr val="FF0000"/>
                </a:solidFill>
              </a:rPr>
              <a:t>Plauen und der Rathausturm im Morgennebel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Datei:Rathaustu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6768752" cy="4788893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4869160"/>
            <a:ext cx="3888432" cy="707886"/>
          </a:xfrm>
          <a:prstGeom prst="rect">
            <a:avLst/>
          </a:prstGeom>
          <a:ln w="19050"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FF0000"/>
                </a:solidFill>
              </a:rPr>
              <a:t>Die 1122 erstmals urkundlich erwähnte Johanniskirche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4653136"/>
            <a:ext cx="4536504" cy="400110"/>
          </a:xfrm>
          <a:prstGeom prst="rect">
            <a:avLst/>
          </a:prstGeom>
          <a:ln w="19050"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000" b="1" i="1" dirty="0" smtClean="0">
                <a:solidFill>
                  <a:srgbClr val="FF0000"/>
                </a:solidFill>
              </a:rPr>
              <a:t>Das Vogtland-Theater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Datei:Plauen St. Johanniskirche - Kirche St. Johannis - Foto 2009 Wolfgang Pehlemann Wiesbaden IMG 07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969441" cy="4536504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  <p:pic>
        <p:nvPicPr>
          <p:cNvPr id="3076" name="Picture 4" descr="Datei:Vogtland-Thea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7376" y="1124744"/>
            <a:ext cx="4525103" cy="3458677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rmAutofit fontScale="90000"/>
          </a:bodyPr>
          <a:lstStyle/>
          <a:p>
            <a:r>
              <a:rPr lang="de-DE" b="1" i="1" dirty="0" smtClean="0">
                <a:solidFill>
                  <a:srgbClr val="FF0000"/>
                </a:solidFill>
              </a:rPr>
              <a:t>Plauen </a:t>
            </a:r>
            <a:r>
              <a:rPr lang="de-DE" b="1" i="1" dirty="0" err="1" smtClean="0">
                <a:solidFill>
                  <a:srgbClr val="FF0000"/>
                </a:solidFill>
              </a:rPr>
              <a:t>Kunstuhr</a:t>
            </a:r>
            <a:r>
              <a:rPr lang="de-DE" b="1" i="1" dirty="0" smtClean="0">
                <a:solidFill>
                  <a:srgbClr val="FF0000"/>
                </a:solidFill>
              </a:rPr>
              <a:t> am Alten Rathaus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Datei:Plauen Kunstuhr am Alten Ratha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2163099" cy="4490864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  <p:pic>
        <p:nvPicPr>
          <p:cNvPr id="2052" name="Picture 4" descr="Datei:Plauen Altes Ratha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556792"/>
            <a:ext cx="5771795" cy="4328846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oundRect">
            <a:avLst/>
          </a:prstGeom>
          <a:ln w="19050">
            <a:solidFill>
              <a:srgbClr val="FF3300"/>
            </a:solidFill>
          </a:ln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3300"/>
                </a:solidFill>
              </a:rPr>
              <a:t>Источники</a:t>
            </a:r>
            <a:endParaRPr lang="ru-RU" sz="4000" b="1" i="1" dirty="0">
              <a:solidFill>
                <a:srgbClr val="FF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  <a:ln w="19050">
            <a:solidFill>
              <a:srgbClr val="FF3300"/>
            </a:solidFill>
          </a:ln>
        </p:spPr>
        <p:txBody>
          <a:bodyPr>
            <a:normAutofit fontScale="92500"/>
          </a:bodyPr>
          <a:lstStyle/>
          <a:p>
            <a:r>
              <a:rPr lang="ru-RU" sz="2200" b="1" i="1" u="sng" dirty="0" smtClean="0">
                <a:solidFill>
                  <a:srgbClr val="FF3300"/>
                </a:solidFill>
                <a:hlinkClick r:id="rId2"/>
              </a:rPr>
              <a:t>http://fonegallery.narod.ru/smile/smile.htm</a:t>
            </a:r>
            <a:endParaRPr lang="ru-RU" sz="2200" b="1" i="1" dirty="0" smtClean="0">
              <a:solidFill>
                <a:srgbClr val="FF3300"/>
              </a:solidFill>
            </a:endParaRPr>
          </a:p>
          <a:p>
            <a:r>
              <a:rPr lang="ru-RU" sz="2200" b="1" i="1" u="sng" dirty="0" smtClean="0">
                <a:solidFill>
                  <a:srgbClr val="FF3300"/>
                </a:solidFill>
                <a:hlinkClick r:id="rId3"/>
              </a:rPr>
              <a:t>http://upload.wikimedia.org/wikipedia/commons/thumb/4/44/Vogtland_de.png/440px-Vogtland_de.png</a:t>
            </a:r>
            <a:endParaRPr lang="ru-RU" sz="2200" b="1" i="1" dirty="0" smtClean="0">
              <a:solidFill>
                <a:srgbClr val="FF3300"/>
              </a:solidFill>
            </a:endParaRPr>
          </a:p>
          <a:p>
            <a:r>
              <a:rPr lang="ru-RU" sz="2200" b="1" i="1" u="sng" dirty="0" smtClean="0">
                <a:solidFill>
                  <a:srgbClr val="FF3300"/>
                </a:solidFill>
                <a:hlinkClick r:id="rId4"/>
              </a:rPr>
              <a:t>http://upload.wikimedia.org/wikipedia/commons/thumb/8/88/Wei%C3%9Fe_Elster_bei_Profen.jpg/800px-Wei%C3%9Fe_Elster_bei_Profen.jpg</a:t>
            </a:r>
            <a:endParaRPr lang="ru-RU" sz="2200" b="1" i="1" dirty="0" smtClean="0">
              <a:solidFill>
                <a:srgbClr val="FF3300"/>
              </a:solidFill>
            </a:endParaRPr>
          </a:p>
          <a:p>
            <a:r>
              <a:rPr lang="ru-RU" sz="2200" b="1" i="1" u="sng" dirty="0" smtClean="0">
                <a:solidFill>
                  <a:srgbClr val="FF3300"/>
                </a:solidFill>
                <a:hlinkClick r:id="rId5"/>
              </a:rPr>
              <a:t>http://upload.wikimedia.org/wikipedia/commons/thumb/a/af/DSCN1126.JPG/450px-DSCN1126.JPG</a:t>
            </a:r>
            <a:endParaRPr lang="ru-RU" sz="2200" b="1" i="1" dirty="0" smtClean="0">
              <a:solidFill>
                <a:srgbClr val="FF3300"/>
              </a:solidFill>
            </a:endParaRPr>
          </a:p>
          <a:p>
            <a:r>
              <a:rPr lang="ru-RU" sz="2200" b="1" i="1" u="sng" dirty="0" smtClean="0">
                <a:solidFill>
                  <a:srgbClr val="FF3300"/>
                </a:solidFill>
                <a:hlinkClick r:id="rId6"/>
              </a:rPr>
              <a:t>http://upload.wikimedia.org/wikipedia/commons/thumb/7/72/Wei%C3%9Fe_Elster.JPG/800px-Wei%C3%9Fe_Elster.JPG</a:t>
            </a:r>
            <a:endParaRPr lang="ru-RU" sz="2200" b="1" i="1" dirty="0" smtClean="0">
              <a:solidFill>
                <a:srgbClr val="FF3300"/>
              </a:solidFill>
            </a:endParaRPr>
          </a:p>
          <a:p>
            <a:r>
              <a:rPr lang="ru-RU" sz="2200" b="1" i="1" u="sng" dirty="0" smtClean="0">
                <a:solidFill>
                  <a:srgbClr val="FF3300"/>
                </a:solidFill>
                <a:hlinkClick r:id="rId7"/>
              </a:rPr>
              <a:t>http://upload.wikimedia.org/wikipedia/commons/thumb/3/32/G%C3%B6ltzsch_Netzschkau.jpg/639px-G%C3%B6ltzsch_Netzschkau.jpg</a:t>
            </a:r>
            <a:endParaRPr lang="ru-RU" sz="2200" b="1" i="1" dirty="0" smtClean="0">
              <a:solidFill>
                <a:srgbClr val="FF3300"/>
              </a:solidFill>
            </a:endParaRPr>
          </a:p>
          <a:p>
            <a:r>
              <a:rPr lang="ru-RU" sz="2200" b="1" i="1" u="sng" dirty="0" smtClean="0">
                <a:solidFill>
                  <a:srgbClr val="FF3300"/>
                </a:solidFill>
                <a:hlinkClick r:id="rId8"/>
              </a:rPr>
              <a:t>http://upload.wikimedia.org/wikipedia/de/thumb/f/f8/Poehl_stmr.jpg/800px-Poehl_stmr.jpg</a:t>
            </a:r>
            <a:endParaRPr lang="ru-RU" sz="2200" b="1" i="1" dirty="0" smtClean="0">
              <a:solidFill>
                <a:srgbClr val="FF3300"/>
              </a:solidFill>
            </a:endParaRPr>
          </a:p>
          <a:p>
            <a:r>
              <a:rPr lang="ru-RU" sz="2200" b="1" i="1" u="sng" dirty="0" smtClean="0">
                <a:solidFill>
                  <a:srgbClr val="FF3300"/>
                </a:solidFill>
                <a:hlinkClick r:id="rId9"/>
              </a:rPr>
              <a:t>http://upload.wikimedia.org/wikipedia/commons/thumb/4/4d/Schoenberg_kapellenberg.jpg/800px-Schoenberg_kapellenberg.jpg</a:t>
            </a:r>
            <a:endParaRPr lang="ru-RU" sz="2200" b="1" i="1" dirty="0" smtClean="0">
              <a:solidFill>
                <a:srgbClr val="FF33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408712"/>
          </a:xfrm>
          <a:ln w="19050">
            <a:solidFill>
              <a:srgbClr val="FF3300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ru-RU" b="1" i="1" u="sng" dirty="0" smtClean="0">
                <a:solidFill>
                  <a:srgbClr val="FF3300"/>
                </a:solidFill>
                <a:hlinkClick r:id="rId2"/>
              </a:rPr>
              <a:t>http://upload.wikimedia.org/wikipedia/commons/thumb/5/59/Netzschkau_-_G%C3%B6ltzschtalbr%C3%BCcke_2009_1_%28aka%29.jpg/799px-Netzschkau_-_G%C3%B6ltzschtalbr%C3%BCcke_2009_1_%28aka%29.jpg</a:t>
            </a:r>
            <a:endParaRPr lang="ru-RU" b="1" i="1" dirty="0" smtClean="0">
              <a:solidFill>
                <a:srgbClr val="FF3300"/>
              </a:solidFill>
            </a:endParaRPr>
          </a:p>
          <a:p>
            <a:r>
              <a:rPr lang="ru-RU" b="1" i="1" u="sng" dirty="0" smtClean="0">
                <a:solidFill>
                  <a:srgbClr val="FF3300"/>
                </a:solidFill>
                <a:hlinkClick r:id="rId3"/>
              </a:rPr>
              <a:t>http://upload.wikimedia.org/wikipedia/commons/thumb/9/9d/Markneukirchen_2009_%28aka%29.jpg/800px-Markneukirchen_2009_%28aka%29.jpg</a:t>
            </a:r>
            <a:endParaRPr lang="ru-RU" b="1" i="1" dirty="0" smtClean="0">
              <a:solidFill>
                <a:srgbClr val="FF3300"/>
              </a:solidFill>
            </a:endParaRPr>
          </a:p>
          <a:p>
            <a:r>
              <a:rPr lang="ru-RU" b="1" i="1" u="sng" dirty="0" smtClean="0">
                <a:solidFill>
                  <a:srgbClr val="FF3300"/>
                </a:solidFill>
                <a:hlinkClick r:id="rId4"/>
              </a:rPr>
              <a:t>http://upload.wikimedia.org/wikipedia/de/7/7b/Museum_mkn.jpg</a:t>
            </a:r>
            <a:endParaRPr lang="ru-RU" b="1" i="1" dirty="0" smtClean="0">
              <a:solidFill>
                <a:srgbClr val="FF3300"/>
              </a:solidFill>
            </a:endParaRPr>
          </a:p>
          <a:p>
            <a:r>
              <a:rPr lang="ru-RU" b="1" i="1" u="sng" dirty="0" smtClean="0">
                <a:solidFill>
                  <a:srgbClr val="FF3300"/>
                </a:solidFill>
                <a:hlinkClick r:id="rId5"/>
              </a:rPr>
              <a:t>http://upload.wikimedia.org/wikipedia/commons/thumb/a/a5/Rathausturmblick.jpg/800px-Rathausturmblick.jpg</a:t>
            </a:r>
            <a:endParaRPr lang="ru-RU" b="1" i="1" dirty="0" smtClean="0">
              <a:solidFill>
                <a:srgbClr val="FF3300"/>
              </a:solidFill>
            </a:endParaRPr>
          </a:p>
          <a:p>
            <a:r>
              <a:rPr lang="ru-RU" b="1" i="1" u="sng" dirty="0" smtClean="0">
                <a:solidFill>
                  <a:srgbClr val="FF3300"/>
                </a:solidFill>
                <a:hlinkClick r:id="rId6"/>
              </a:rPr>
              <a:t>http://upload.wikimedia.org/wikipedia/commons/thumb/0/05/Rathausturm.jpg/800px-Rathausturm.jpg</a:t>
            </a:r>
            <a:endParaRPr lang="ru-RU" b="1" i="1" dirty="0" smtClean="0">
              <a:solidFill>
                <a:srgbClr val="FF3300"/>
              </a:solidFill>
            </a:endParaRPr>
          </a:p>
          <a:p>
            <a:r>
              <a:rPr lang="ru-RU" b="1" i="1" u="sng" dirty="0" smtClean="0">
                <a:solidFill>
                  <a:srgbClr val="FF3300"/>
                </a:solidFill>
                <a:hlinkClick r:id="rId7"/>
              </a:rPr>
              <a:t>http://upload.wikimedia.org/wikipedia/de/thumb/1/19/Plauen_St._Johanniskirche_-_Kirche_St._Johannis_-_Foto_2009_Wolfgang_Pehlemann_Wiesbaden_IMG_0766.jpg/525px-Plauen_St._Johanniskirche_-_Kirche_St._Johannis_-_Foto_2009_Wolfgang_Pehlemann_Wiesbaden_IMG_0766.jpg</a:t>
            </a:r>
            <a:endParaRPr lang="ru-RU" b="1" i="1" dirty="0" smtClean="0">
              <a:solidFill>
                <a:srgbClr val="FF3300"/>
              </a:solidFill>
            </a:endParaRPr>
          </a:p>
          <a:p>
            <a:r>
              <a:rPr lang="ru-RU" b="1" i="1" u="sng" dirty="0" smtClean="0">
                <a:solidFill>
                  <a:srgbClr val="FF3300"/>
                </a:solidFill>
                <a:hlinkClick r:id="rId8"/>
              </a:rPr>
              <a:t>http://upload.wikimedia.org/wikipedia/commons/thumb/5/52/Vogtland-Theater.jpg/785px-Vogtland-Theater.jpg</a:t>
            </a:r>
            <a:endParaRPr lang="ru-RU" b="1" i="1" dirty="0" smtClean="0">
              <a:solidFill>
                <a:srgbClr val="FF3300"/>
              </a:solidFill>
            </a:endParaRPr>
          </a:p>
          <a:p>
            <a:r>
              <a:rPr lang="ru-RU" b="1" i="1" u="sng" dirty="0" smtClean="0">
                <a:solidFill>
                  <a:srgbClr val="FF3300"/>
                </a:solidFill>
                <a:hlinkClick r:id="rId9"/>
              </a:rPr>
              <a:t>http://upload.wikimedia.org/wikipedia/commons/thumb/a/af/Plauen_Kunstuhr_am_Alten_Rathaus.jpg/289px-Plauen_Kunstuhr_am_Alten_Rathaus.jpg</a:t>
            </a:r>
            <a:endParaRPr lang="ru-RU" b="1" i="1" dirty="0" smtClean="0">
              <a:solidFill>
                <a:srgbClr val="FF3300"/>
              </a:solidFill>
            </a:endParaRPr>
          </a:p>
          <a:p>
            <a:r>
              <a:rPr lang="ru-RU" b="1" i="1" u="sng" dirty="0" smtClean="0">
                <a:solidFill>
                  <a:srgbClr val="FF3300"/>
                </a:solidFill>
                <a:hlinkClick r:id="rId10"/>
              </a:rPr>
              <a:t>http://upload.wikimedia.org/wikipedia/commons/thumb/a/ab/Plauen_Altes_Rathaus.jpg/800px-Plauen_Altes_Rathaus.jpg</a:t>
            </a:r>
            <a:endParaRPr lang="ru-RU" b="1" i="1" dirty="0" smtClean="0">
              <a:solidFill>
                <a:srgbClr val="FF33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/>
          <a:lstStyle/>
          <a:p>
            <a:pPr algn="ctr"/>
            <a:r>
              <a:rPr lang="de-DE" b="1" i="1" dirty="0" smtClean="0">
                <a:solidFill>
                  <a:srgbClr val="FF0000"/>
                </a:solidFill>
              </a:rPr>
              <a:t>Weiße Elster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26626" name="Picture 2" descr="Datei:Weiße Elster bei Prof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620000" cy="4286250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475656" y="5949280"/>
            <a:ext cx="5976664" cy="646331"/>
          </a:xfrm>
          <a:prstGeom prst="rect">
            <a:avLst/>
          </a:prstGeom>
          <a:ln w="19050"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rgbClr val="FF3300"/>
                </a:solidFill>
              </a:rPr>
              <a:t>Die Weiße Elster ist ein 245,4 Kilometer</a:t>
            </a:r>
            <a:r>
              <a:rPr lang="ru-RU" b="1" i="1" baseline="30000" dirty="0" smtClean="0">
                <a:solidFill>
                  <a:srgbClr val="FF3300"/>
                </a:solidFill>
              </a:rPr>
              <a:t> </a:t>
            </a:r>
            <a:r>
              <a:rPr lang="de-DE" b="1" i="1" dirty="0" smtClean="0">
                <a:solidFill>
                  <a:srgbClr val="FF3300"/>
                </a:solidFill>
              </a:rPr>
              <a:t>langer rechter </a:t>
            </a:r>
            <a:r>
              <a:rPr lang="en-US" b="1" i="1" dirty="0" smtClean="0">
                <a:solidFill>
                  <a:srgbClr val="FF3300"/>
                </a:solidFill>
              </a:rPr>
              <a:t>Nebenfluss </a:t>
            </a:r>
            <a:r>
              <a:rPr lang="de-DE" b="1" i="1" dirty="0" smtClean="0">
                <a:solidFill>
                  <a:srgbClr val="FF3300"/>
                </a:solidFill>
              </a:rPr>
              <a:t>der Saale.</a:t>
            </a:r>
            <a:endParaRPr lang="de-DE" b="1" i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b="1" i="1" dirty="0" smtClean="0">
                <a:solidFill>
                  <a:srgbClr val="FF3300"/>
                </a:solidFill>
              </a:rPr>
              <a:t>Quelle der Weißen Elster</a:t>
            </a:r>
            <a:endParaRPr lang="ru-RU" b="1" i="1" dirty="0">
              <a:solidFill>
                <a:srgbClr val="FF3300"/>
              </a:solidFill>
            </a:endParaRPr>
          </a:p>
        </p:txBody>
      </p:sp>
      <p:pic>
        <p:nvPicPr>
          <p:cNvPr id="25602" name="Picture 2" descr="Datei:DSCN1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7560" y="1556792"/>
            <a:ext cx="3726414" cy="4968552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186766" cy="1156990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Autofit/>
          </a:bodyPr>
          <a:lstStyle/>
          <a:p>
            <a:pPr algn="ctr"/>
            <a:r>
              <a:rPr lang="de-DE" sz="3600" b="1" i="1" dirty="0" smtClean="0">
                <a:solidFill>
                  <a:srgbClr val="FF0000"/>
                </a:solidFill>
              </a:rPr>
              <a:t>Weiße Elster zwischen der Rentzschmühle und Elsterberg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Datei:Weiße El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539880" cy="4904910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994122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sz="4000" b="1" i="1" dirty="0" err="1" smtClean="0">
                <a:solidFill>
                  <a:srgbClr val="FF0000"/>
                </a:solidFill>
              </a:rPr>
              <a:t>Göltzsch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Datei:Göltzsch Netzschka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12777"/>
            <a:ext cx="4754688" cy="4464496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2267744" y="5949280"/>
            <a:ext cx="4572000" cy="646331"/>
          </a:xfrm>
          <a:prstGeom prst="rect">
            <a:avLst/>
          </a:prstGeom>
          <a:ln w="19050">
            <a:solidFill>
              <a:srgbClr val="FF3300"/>
            </a:solidFill>
          </a:ln>
        </p:spPr>
        <p:txBody>
          <a:bodyPr>
            <a:spAutoFit/>
          </a:bodyPr>
          <a:lstStyle/>
          <a:p>
            <a:pPr algn="ctr"/>
            <a:r>
              <a:rPr lang="de-DE" b="1" i="1" dirty="0" smtClean="0">
                <a:solidFill>
                  <a:srgbClr val="FF0000"/>
                </a:solidFill>
              </a:rPr>
              <a:t>Die </a:t>
            </a:r>
            <a:r>
              <a:rPr lang="de-DE" b="1" i="1" dirty="0" err="1" smtClean="0">
                <a:solidFill>
                  <a:srgbClr val="FF0000"/>
                </a:solidFill>
              </a:rPr>
              <a:t>Göltzsch</a:t>
            </a:r>
            <a:r>
              <a:rPr lang="de-DE" b="1" i="1" dirty="0" smtClean="0">
                <a:solidFill>
                  <a:srgbClr val="FF0000"/>
                </a:solidFill>
              </a:rPr>
              <a:t> ist ein etwa 40 Kilometer langer Nebenfluss der Weißen Elster  im </a:t>
            </a:r>
            <a:r>
              <a:rPr lang="en-US" b="1" i="1" dirty="0" err="1" smtClean="0">
                <a:solidFill>
                  <a:srgbClr val="FF0000"/>
                </a:solidFill>
              </a:rPr>
              <a:t>V</a:t>
            </a:r>
            <a:r>
              <a:rPr lang="de-DE" b="1" i="1" dirty="0" err="1" smtClean="0">
                <a:solidFill>
                  <a:srgbClr val="FF0000"/>
                </a:solidFill>
              </a:rPr>
              <a:t>ogtland</a:t>
            </a:r>
            <a:r>
              <a:rPr lang="de-DE" b="1" i="1" dirty="0" smtClean="0">
                <a:solidFill>
                  <a:srgbClr val="FF0000"/>
                </a:solidFill>
              </a:rPr>
              <a:t>. </a:t>
            </a:r>
            <a:endParaRPr lang="de-DE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sz="4000" b="1" i="1" dirty="0" smtClean="0">
                <a:solidFill>
                  <a:srgbClr val="FF0000"/>
                </a:solidFill>
              </a:rPr>
              <a:t>Talsperre Pöhl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22530" name="Picture 2" descr="Datei:Poehl stm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6899920" cy="4821319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sz="4000" b="1" i="1" dirty="0" smtClean="0">
                <a:solidFill>
                  <a:srgbClr val="FF0000"/>
                </a:solidFill>
              </a:rPr>
              <a:t>Kapellenberg (Vogtland)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21506" name="Picture 2" descr="Datei:Schoenberg kapellen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6899920" cy="5174940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sz="4000" b="1" i="1" dirty="0" err="1" smtClean="0">
                <a:solidFill>
                  <a:srgbClr val="FF0000"/>
                </a:solidFill>
              </a:rPr>
              <a:t>Göltzschtal</a:t>
            </a:r>
            <a:r>
              <a:rPr lang="de-DE" sz="4000" b="1" i="1" dirty="0" smtClean="0">
                <a:solidFill>
                  <a:srgbClr val="FF0000"/>
                </a:solidFill>
              </a:rPr>
              <a:t>-Brücke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Datei:Netzschkau - Göltzschtalbrücke 2009 1 (aka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7610475" cy="2514600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sz="4000" b="1" i="1" dirty="0" smtClean="0">
                <a:solidFill>
                  <a:srgbClr val="FF0000"/>
                </a:solidFill>
              </a:rPr>
              <a:t>Markneukirchen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5085184"/>
            <a:ext cx="7632848" cy="461665"/>
          </a:xfrm>
          <a:prstGeom prst="rect">
            <a:avLst/>
          </a:prstGeom>
          <a:ln w="19050">
            <a:solidFill>
              <a:srgbClr val="FF33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400" b="1" i="1" dirty="0" smtClean="0">
                <a:solidFill>
                  <a:srgbClr val="FF0000"/>
                </a:solidFill>
              </a:rPr>
              <a:t>Blick auf Markneukirchen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Datei:Markneukirchen 2009 (aka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7620000" cy="2962276"/>
          </a:xfrm>
          <a:prstGeom prst="rect">
            <a:avLst/>
          </a:prstGeom>
          <a:noFill/>
          <a:ln w="1905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189</TotalTime>
  <Words>165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Тема1</vt:lpstr>
      <vt:lpstr>Vogtland</vt:lpstr>
      <vt:lpstr>Weiße Elster</vt:lpstr>
      <vt:lpstr>Quelle der Weißen Elster</vt:lpstr>
      <vt:lpstr>Weiße Elster zwischen der Rentzschmühle und Elsterberg</vt:lpstr>
      <vt:lpstr>Göltzsch</vt:lpstr>
      <vt:lpstr>Talsperre Pöhl</vt:lpstr>
      <vt:lpstr>Kapellenberg (Vogtland)</vt:lpstr>
      <vt:lpstr>Göltzschtal-Brücke</vt:lpstr>
      <vt:lpstr>Markneukirchen</vt:lpstr>
      <vt:lpstr>Musikinstrumenten-Museum, Innenhof</vt:lpstr>
      <vt:lpstr>Plauen</vt:lpstr>
      <vt:lpstr>Plauen und der Rathausturm im Morgennebel</vt:lpstr>
      <vt:lpstr>Слайд 13</vt:lpstr>
      <vt:lpstr>Plauen Kunstuhr am Alten Rathaus</vt:lpstr>
      <vt:lpstr>Источники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Нина</cp:lastModifiedBy>
  <cp:revision>51</cp:revision>
  <dcterms:modified xsi:type="dcterms:W3CDTF">2012-08-02T13:44:05Z</dcterms:modified>
</cp:coreProperties>
</file>