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6/6b/Dat_ole_Hus_003.jpg/800px-Dat_ole_Hus_003.jpg" TargetMode="External"/><Relationship Id="rId3" Type="http://schemas.openxmlformats.org/officeDocument/2006/relationships/hyperlink" Target="http://upload.wikimedia.org/wikipedia/commons/thumb/3/39/L%C3%BCneburger_Heide_006.jpg/450px-L%C3%BCneburger_Heide_006.jpg" TargetMode="External"/><Relationship Id="rId7" Type="http://schemas.openxmlformats.org/officeDocument/2006/relationships/hyperlink" Target="http://upload.wikimedia.org/wikipedia/commons/thumb/e/e9/L%C3%BCneburger_Heide_096.jpg/800px-L%C3%BCneburger_Heide_096.jpg" TargetMode="External"/><Relationship Id="rId2" Type="http://schemas.openxmlformats.org/officeDocument/2006/relationships/hyperlink" Target="http://upload.wikimedia.org/wikipedia/commons/thumb/a/ac/Karte_Naturpark_L%C3%BCneburger_Heide.png/450px-Karte_Naturpark_L%C3%BCneburger_Heide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8/82/Steingrund_009.jpg/800px-Steingrund_009.jpg" TargetMode="External"/><Relationship Id="rId5" Type="http://schemas.openxmlformats.org/officeDocument/2006/relationships/hyperlink" Target="http://upload.wikimedia.org/wikipedia/commons/thumb/0/02/Heide_14_wiki.jpg/800px-Heide_14_wiki.jpg" TargetMode="External"/><Relationship Id="rId4" Type="http://schemas.openxmlformats.org/officeDocument/2006/relationships/hyperlink" Target="http://upload.wikimedia.org/wikipedia/commons/thumb/0/0d/L%C3%BCneburger_Heide_109.jpg/800px-L%C3%BCneburger_Heide_1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1/17/L%C3%BCneburger_Heide_-_Hutewald_001.jpg/450px-L%C3%BCneburger_Heide_-_Hutewald_001.jpg" TargetMode="External"/><Relationship Id="rId2" Type="http://schemas.openxmlformats.org/officeDocument/2006/relationships/hyperlink" Target="http://upload.wikimedia.org/wikipedia/commons/thumb/d/d9/L%C3%BCneburger_Heide_073.jpg/238px-L%C3%BCneburger_Heide_07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pload.wikimedia.org/wikipedia/commons/thumb/4/4a/L%C3%BCneburger_Heide_-_071.jpg/800px-L%C3%BCneburger_Heide_-_071.jpg" TargetMode="External"/><Relationship Id="rId4" Type="http://schemas.openxmlformats.org/officeDocument/2006/relationships/hyperlink" Target="http://upload.wikimedia.org/wikipedia/commons/thumb/5/50/L%C3%BCneburger_Heide_011.jpg/800px-L%C3%BCneburger_Heide_01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de.wikipedia.org/w/index.php?title=Datei:Heide_14_wiki.jpg&amp;filetimestamp=2005121922455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714348" y="357166"/>
            <a:ext cx="7715304" cy="836414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4400" b="1" i="1" cap="none" spc="0" dirty="0" smtClean="0">
                <a:ln w="11430"/>
                <a:solidFill>
                  <a:srgbClr val="FF0000"/>
                </a:solidFill>
              </a:rPr>
              <a:t>Die Lüneburger Heide</a:t>
            </a:r>
            <a:endParaRPr lang="ru-RU" sz="4400" b="1" i="1" cap="none" spc="0" dirty="0">
              <a:ln w="11430"/>
              <a:solidFill>
                <a:srgbClr val="FF0000"/>
              </a:solidFill>
            </a:endParaRPr>
          </a:p>
        </p:txBody>
      </p:sp>
      <p:pic>
        <p:nvPicPr>
          <p:cNvPr id="8194" name="Picture 2" descr="Datei:Karte Naturpark Lüneburger Hei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484784"/>
            <a:ext cx="3692184" cy="492291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snip2SameRect">
            <a:avLst/>
          </a:prstGeom>
          <a:ln w="19050">
            <a:solidFill>
              <a:srgbClr val="FF0000"/>
            </a:solidFill>
          </a:ln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Источники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ln w="19050">
            <a:solidFill>
              <a:srgbClr val="FF0000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u-RU" sz="3800" b="1" i="1" u="sng" dirty="0" smtClean="0">
                <a:hlinkClick r:id="rId2"/>
              </a:rPr>
              <a:t>http://upload.wikimedia.org/wikipedia/commons/thumb/a/ac/Karte_Naturpark_L%C3%BCneburger_Heide.png/450px-Karte_Naturpark_L%C3%BCneburger_Heide.png</a:t>
            </a:r>
            <a:endParaRPr lang="ru-RU" sz="3800" b="1" i="1" dirty="0" smtClean="0"/>
          </a:p>
          <a:p>
            <a:r>
              <a:rPr lang="ru-RU" sz="3800" b="1" i="1" u="sng" dirty="0" smtClean="0">
                <a:hlinkClick r:id="rId3"/>
              </a:rPr>
              <a:t>http://upload.wikimedia.org/wikipedia/commons/thumb/3/39/L%C3%BCneburger_Heide_006.jpg/450px-L%C3%BCneburger_Heide_006.jpg</a:t>
            </a:r>
            <a:endParaRPr lang="ru-RU" sz="3800" b="1" i="1" dirty="0" smtClean="0"/>
          </a:p>
          <a:p>
            <a:r>
              <a:rPr lang="ru-RU" sz="3800" b="1" i="1" u="sng" dirty="0" smtClean="0">
                <a:hlinkClick r:id="rId4"/>
              </a:rPr>
              <a:t>http://upload.wikimedia.org/wikipedia/commons/thumb/0/0d/L%C3%BCneburger_Heide_109.jpg/800px-L%C3%BCneburger_Heide_109.jpg</a:t>
            </a:r>
            <a:endParaRPr lang="ru-RU" sz="3800" b="1" i="1" dirty="0" smtClean="0"/>
          </a:p>
          <a:p>
            <a:r>
              <a:rPr lang="ru-RU" sz="3800" b="1" i="1" u="sng" dirty="0" smtClean="0">
                <a:hlinkClick r:id="rId5"/>
              </a:rPr>
              <a:t>http://upload.wikimedia.org/wikipedia/commons/thumb/0/02/Heide_14_wiki.jpg/800px-Heide_14_wiki.jpg</a:t>
            </a:r>
            <a:endParaRPr lang="ru-RU" sz="3800" b="1" i="1" dirty="0" smtClean="0"/>
          </a:p>
          <a:p>
            <a:r>
              <a:rPr lang="ru-RU" sz="3800" b="1" i="1" u="sng" dirty="0" smtClean="0">
                <a:hlinkClick r:id="rId6"/>
              </a:rPr>
              <a:t>http://upload.wikimedia.org/wikipedia/commons/thumb/8/82/Steingrund_009.jpg/800px-Steingrund_009.jpg</a:t>
            </a:r>
            <a:endParaRPr lang="ru-RU" sz="3800" b="1" i="1" dirty="0" smtClean="0"/>
          </a:p>
          <a:p>
            <a:r>
              <a:rPr lang="ru-RU" sz="3800" b="1" i="1" u="sng" dirty="0" smtClean="0">
                <a:hlinkClick r:id="rId7"/>
              </a:rPr>
              <a:t>http://upload.wikimedia.org/wikipedia/commons/thumb/e/e9/L%C3%BCneburger_Heide_096.jpg/800px-L%C3%BCneburger_Heide_096.jpg</a:t>
            </a:r>
            <a:endParaRPr lang="ru-RU" sz="3800" b="1" i="1" dirty="0" smtClean="0"/>
          </a:p>
          <a:p>
            <a:r>
              <a:rPr lang="ru-RU" sz="3800" b="1" i="1" u="sng" dirty="0" smtClean="0">
                <a:hlinkClick r:id="rId8"/>
              </a:rPr>
              <a:t>http://upload.wikimedia.org/wikipedia/commons/thumb/6/6b/Dat_ole_Hus_003.jpg/800px-Dat_ole_Hus_003.jpg</a:t>
            </a:r>
            <a:endParaRPr lang="ru-RU" sz="3800" b="1" i="1" dirty="0" smtClean="0"/>
          </a:p>
          <a:p>
            <a:pPr>
              <a:buNone/>
            </a:pPr>
            <a:r>
              <a:rPr lang="ru-RU" sz="3800" b="1" i="1" dirty="0" smtClean="0"/>
              <a:t> </a:t>
            </a:r>
          </a:p>
          <a:p>
            <a:pPr>
              <a:buNone/>
            </a:pPr>
            <a:r>
              <a:rPr lang="ru-RU" sz="3800" b="1" i="1" dirty="0" smtClean="0"/>
              <a:t> </a:t>
            </a:r>
          </a:p>
          <a:p>
            <a:pPr>
              <a:buNone/>
            </a:pPr>
            <a:r>
              <a:rPr lang="ru-RU" sz="3800" b="1" i="1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  <a:ln w="190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1900" b="1" i="1" u="sng" dirty="0" smtClean="0">
                <a:hlinkClick r:id="rId2"/>
              </a:rPr>
              <a:t>http://upload.wikimedia.org/wikipedia/commons/thumb/d/d9/L%C3%BCneburger_Heide_073.jpg/238px-L%C3%BCneburger_Heide_073.jpg</a:t>
            </a:r>
            <a:endParaRPr lang="ru-RU" sz="1900" b="1" i="1" dirty="0" smtClean="0"/>
          </a:p>
          <a:p>
            <a:r>
              <a:rPr lang="ru-RU" sz="1900" b="1" i="1" u="sng" dirty="0" smtClean="0">
                <a:hlinkClick r:id="rId3"/>
              </a:rPr>
              <a:t>http://upload.wikimedia.org/wikipedia/commons/thumb/1/17/L%C3%BCneburger_Heide_-_Hutewald_001.jpg/450px-L%C3%BCneburger_Heide_-_Hutewald_001.jpg</a:t>
            </a:r>
            <a:endParaRPr lang="ru-RU" sz="1900" b="1" i="1" dirty="0" smtClean="0"/>
          </a:p>
          <a:p>
            <a:r>
              <a:rPr lang="ru-RU" sz="1900" b="1" i="1" u="sng" dirty="0" smtClean="0">
                <a:hlinkClick r:id="rId4"/>
              </a:rPr>
              <a:t>http://upload.wikimedia.org/wikipedia/commons/thumb/5/50/L%C3%BCneburger_Heide_011.jpg/800px-L%C3%BCneburger_Heide_011.jpg</a:t>
            </a:r>
            <a:endParaRPr lang="ru-RU" sz="1900" b="1" i="1" dirty="0" smtClean="0"/>
          </a:p>
          <a:p>
            <a:r>
              <a:rPr lang="ru-RU" sz="1900" b="1" i="1" u="sng" dirty="0" smtClean="0">
                <a:hlinkClick r:id="rId5"/>
              </a:rPr>
              <a:t>http://upload.wikimedia.org/wikipedia/commons/thumb/4/4a/L%C3%BCneburger_Heide_-_071.jpg/800px-L%C3%BCneburger_Heide_-_071.jpg</a:t>
            </a:r>
            <a:endParaRPr lang="ru-RU" sz="1900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251520" y="260648"/>
            <a:ext cx="3960440" cy="769501"/>
          </a:xfrm>
          <a:prstGeom prst="snip2Same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FF0000"/>
                </a:solidFill>
              </a:rPr>
              <a:t>Gemeiner Wacholder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de-DE" sz="2000" b="1" i="1" dirty="0" smtClean="0">
                <a:solidFill>
                  <a:srgbClr val="FF0000"/>
                </a:solidFill>
              </a:rPr>
              <a:t>in der Lüneburger Heide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с двумя вырезанными соседними углами 6"/>
          <p:cNvSpPr/>
          <p:nvPr/>
        </p:nvSpPr>
        <p:spPr>
          <a:xfrm>
            <a:off x="4499992" y="4005064"/>
            <a:ext cx="4392488" cy="769501"/>
          </a:xfrm>
          <a:prstGeom prst="snip2Same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FF0000"/>
                </a:solidFill>
              </a:rPr>
              <a:t>Sandheidefläche in der Lüneburger Heide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Datei:Lüneburger Heide 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3800196" cy="5066928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7172" name="Picture 4" descr="Datei:Lüneburger Heide 1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4664"/>
            <a:ext cx="4341168" cy="3255876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bits.wikimedia.org/skins-1.5/common/images/magnify-clip.png">
            <a:hlinkClick r:id="rId2" tooltip="vergrößer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74638"/>
            <a:ext cx="142875" cy="104775"/>
          </a:xfrm>
          <a:prstGeom prst="rect">
            <a:avLst/>
          </a:prstGeom>
          <a:noFill/>
        </p:spPr>
      </p:pic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75390"/>
            <a:ext cx="8229600" cy="769501"/>
          </a:xfrm>
          <a:prstGeom prst="snip2Same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Lüneburger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Heide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pic>
        <p:nvPicPr>
          <p:cNvPr id="6146" name="Picture 2" descr="Datei:Heide 14 wi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268760"/>
            <a:ext cx="6899920" cy="4958916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899592" y="285728"/>
            <a:ext cx="7272807" cy="1572458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i="1" dirty="0" err="1" smtClean="0">
                <a:solidFill>
                  <a:srgbClr val="FF0000"/>
                </a:solidFill>
              </a:rPr>
              <a:t>Weidende</a:t>
            </a:r>
            <a:r>
              <a:rPr lang="en-US" sz="4400" b="1" i="1" dirty="0" smtClean="0">
                <a:solidFill>
                  <a:srgbClr val="FF0000"/>
                </a:solidFill>
              </a:rPr>
              <a:t> </a:t>
            </a:r>
            <a:r>
              <a:rPr lang="en-US" sz="4400" b="1" i="1" dirty="0" err="1" smtClean="0">
                <a:solidFill>
                  <a:srgbClr val="FF0000"/>
                </a:solidFill>
              </a:rPr>
              <a:t>Heidschnuckenherde</a:t>
            </a:r>
            <a:endParaRPr lang="en-US" sz="4400" b="1" i="1" dirty="0" smtClean="0">
              <a:solidFill>
                <a:srgbClr val="FF0000"/>
              </a:solidFill>
            </a:endParaRPr>
          </a:p>
        </p:txBody>
      </p:sp>
      <p:pic>
        <p:nvPicPr>
          <p:cNvPr id="5122" name="Picture 2" descr="Datei:Steingrund 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060848"/>
            <a:ext cx="6083829" cy="45628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соседними углами 6"/>
          <p:cNvSpPr/>
          <p:nvPr/>
        </p:nvSpPr>
        <p:spPr>
          <a:xfrm>
            <a:off x="251520" y="404664"/>
            <a:ext cx="8572561" cy="836414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4400" b="1" i="1" cap="none" spc="0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Typische </a:t>
            </a:r>
            <a:r>
              <a:rPr lang="de-DE" sz="4400" b="1" i="1" cap="none" spc="0" dirty="0" err="1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Sandheide</a:t>
            </a:r>
            <a:r>
              <a:rPr lang="de-DE" sz="4400" b="1" i="1" cap="none" spc="0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bei </a:t>
            </a:r>
            <a:r>
              <a:rPr lang="de-DE" sz="4400" b="1" i="1" cap="none" spc="0" dirty="0" err="1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Wilsede</a:t>
            </a:r>
            <a:endParaRPr lang="ru-RU" sz="4400" b="1" cap="none" spc="0" dirty="0">
              <a:ln w="11430">
                <a:noFill/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Datei:Lüneburger Heide 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6971928" cy="5228946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prstGeom prst="snip2SameRect">
            <a:avLst/>
          </a:prstGeom>
          <a:ln w="19050"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de-DE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Heidemuseum  in </a:t>
            </a:r>
            <a:r>
              <a:rPr lang="de-DE" sz="40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Wilsede</a:t>
            </a:r>
            <a:r>
              <a:rPr lang="de-DE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ein typisches Fachhallenhaus</a:t>
            </a:r>
            <a:endParaRPr lang="ru-RU" sz="40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Datei:Dat ole Hus 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620000" cy="3962401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atei:Lüneburger Heide 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2038063" cy="5129412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827584" y="5445224"/>
            <a:ext cx="2736304" cy="707886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FF0000"/>
                </a:solidFill>
              </a:rPr>
              <a:t>Kiefernforst bei </a:t>
            </a:r>
            <a:r>
              <a:rPr lang="de-DE" sz="2000" b="1" i="1" dirty="0" err="1" smtClean="0">
                <a:solidFill>
                  <a:srgbClr val="FF0000"/>
                </a:solidFill>
              </a:rPr>
              <a:t>Schneverdingen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21508" name="Picture 4" descr="Datei:Lüneburger Heide - Hutewald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3834426" cy="5112568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572000" y="5373216"/>
            <a:ext cx="3816424" cy="40011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FF0000"/>
                </a:solidFill>
              </a:rPr>
              <a:t>Hutewald bei </a:t>
            </a:r>
            <a:r>
              <a:rPr lang="de-DE" sz="2000" b="1" i="1" dirty="0" err="1" smtClean="0">
                <a:solidFill>
                  <a:srgbClr val="FF0000"/>
                </a:solidFill>
              </a:rPr>
              <a:t>Wilsede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atei:Lüneburger Heide 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39144"/>
            <a:ext cx="6912768" cy="5184576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snip2SameRect">
            <a:avLst/>
          </a:prstGeom>
          <a:ln w="190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de-DE" b="1" i="1" dirty="0" err="1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Stühbüsche</a:t>
            </a:r>
            <a:r>
              <a:rPr lang="de-DE" b="1" i="1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bei </a:t>
            </a:r>
            <a:r>
              <a:rPr lang="de-DE" b="1" i="1" dirty="0" err="1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Niederhaverbeck</a:t>
            </a:r>
            <a:endParaRPr lang="ru-RU" b="1" dirty="0">
              <a:ln w="18000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611560" y="332656"/>
            <a:ext cx="8072494" cy="836414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4400" b="1" i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Kiefernforst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atei:Lüneburger Heide - 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755904" cy="5066928"/>
          </a:xfrm>
          <a:prstGeom prst="snip2Same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82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  Lüneburger Heide </vt:lpstr>
      <vt:lpstr>Слайд 4</vt:lpstr>
      <vt:lpstr>Слайд 5</vt:lpstr>
      <vt:lpstr>Heidemuseum  in Wilsede – ein typisches Fachhallenhaus</vt:lpstr>
      <vt:lpstr>Слайд 7</vt:lpstr>
      <vt:lpstr>Stühbüsche bei Niederhaverbeck</vt:lpstr>
      <vt:lpstr>Слайд 9</vt:lpstr>
      <vt:lpstr>Источники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Нина</cp:lastModifiedBy>
  <cp:revision>45</cp:revision>
  <dcterms:modified xsi:type="dcterms:W3CDTF">2012-08-02T13:42:32Z</dcterms:modified>
</cp:coreProperties>
</file>