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7" r:id="rId7"/>
    <p:sldId id="260" r:id="rId8"/>
    <p:sldId id="268" r:id="rId9"/>
    <p:sldId id="261" r:id="rId10"/>
    <p:sldId id="269" r:id="rId11"/>
    <p:sldId id="263" r:id="rId12"/>
    <p:sldId id="264" r:id="rId13"/>
    <p:sldId id="265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jpeg"/><Relationship Id="rId2" Type="http://schemas.openxmlformats.org/officeDocument/2006/relationships/hyperlink" Target="http://de.wikipedia.org/wiki/Datei:Wooden_Shoes-willow-plain_wood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thumb/d/d7/Vreden_burg.jpg/800px-Vreden_burg.jpg" TargetMode="External"/><Relationship Id="rId3" Type="http://schemas.openxmlformats.org/officeDocument/2006/relationships/hyperlink" Target="http://upload.wikimedia.org/wikipedia/commons/e/e1/North_rhine_we_muensterland.png" TargetMode="External"/><Relationship Id="rId7" Type="http://schemas.openxmlformats.org/officeDocument/2006/relationships/hyperlink" Target="http://upload.wikimedia.org/wikipedia/commons/thumb/1/1f/Alte-Windmuehle-in-Saerbeck.jpg/800px-Alte-Windmuehle-in-Saerbeck.jpg" TargetMode="External"/><Relationship Id="rId2" Type="http://schemas.openxmlformats.org/officeDocument/2006/relationships/hyperlink" Target="http://upload.wikimedia.org/wikipedia/commons/thumb/f/f0/Locator_map_M%C3%BCnsterland_in_Germany.svg/506px-Locator_map_M%C3%BCnsterland_in_Germany.svg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pload.wikimedia.org/wikipedia/de/thumb/f/f4/Huenenborg-in-Rheine.jpg/800px-Huenenborg-in-Rheine.jpg" TargetMode="External"/><Relationship Id="rId11" Type="http://schemas.openxmlformats.org/officeDocument/2006/relationships/hyperlink" Target="http://upload.wikimedia.org/wikipedia/commons/thumb/7/75/Schloss_M%C3%BCnster.jpg/800px-Schloss_M%C3%BCnster.jpg" TargetMode="External"/><Relationship Id="rId5" Type="http://schemas.openxmlformats.org/officeDocument/2006/relationships/hyperlink" Target="http://upload.wikimedia.org/wikipedia/de/thumb/2/22/Felder-am-Thieberg.jpg/800px-Felder-am-Thieberg.jpg" TargetMode="External"/><Relationship Id="rId10" Type="http://schemas.openxmlformats.org/officeDocument/2006/relationships/hyperlink" Target="http://upload.wikimedia.org/wikipedia/commons/thumb/e/ec/BurgAnholt01.jpg/800px-BurgAnholt01.jpg" TargetMode="External"/><Relationship Id="rId4" Type="http://schemas.openxmlformats.org/officeDocument/2006/relationships/hyperlink" Target="http://upload.wikimedia.org/wikipedia/de/thumb/8/83/Hof-in-Landersum.jpg/800px-Hof-in-Landersum.jpg" TargetMode="External"/><Relationship Id="rId9" Type="http://schemas.openxmlformats.org/officeDocument/2006/relationships/hyperlink" Target="http://upload.wikimedia.org/wikipedia/commons/0/0a/M%C3%BCnsterland_Pferdezucht_Burg_Kakesbeck.jpg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mittelalterkeramik-kurtz.de/media/images/IMG_5938.jpg" TargetMode="External"/><Relationship Id="rId13" Type="http://schemas.openxmlformats.org/officeDocument/2006/relationships/hyperlink" Target="http://2.bp.blogspot.com/_pAOAnLp_Az8/S7fHmvYuKiI/AAAAAAAAA9o/T_TMaDcJNJI/s1600/KarteHanna.jpg" TargetMode="External"/><Relationship Id="rId3" Type="http://schemas.openxmlformats.org/officeDocument/2006/relationships/hyperlink" Target="http://upload.wikimedia.org/wikipedia/commons/thumb/8/86/Burg_Vischering_Juni05_016.jpg/800px-Burg_Vischering_Juni05_016.jpg" TargetMode="External"/><Relationship Id="rId7" Type="http://schemas.openxmlformats.org/officeDocument/2006/relationships/hyperlink" Target="http://vriharte.ignorama.de/relaunch/bilder/ausruestung/grapen.jpg" TargetMode="External"/><Relationship Id="rId12" Type="http://schemas.openxmlformats.org/officeDocument/2006/relationships/hyperlink" Target="http://www.nrw-live.de/fileadmin/genImage.php?id=390&amp;maxWidth=143" TargetMode="External"/><Relationship Id="rId17" Type="http://schemas.openxmlformats.org/officeDocument/2006/relationships/hyperlink" Target="http://www.muensterlandzeitung.de/storage/scl/mdhl/artikelbilder/lokales/mz-mlz-evz-gz/muensterland-zeitung/ahlo/923850_m3t1w564h376q75v23141_xio-fcmsimage-20090427163842-006003-49f5c372f2345.630_008_3313838_0427AH_WES.jpg" TargetMode="External"/><Relationship Id="rId2" Type="http://schemas.openxmlformats.org/officeDocument/2006/relationships/hyperlink" Target="http://bunzlauer.files.wordpress.com/2011/05/verc3a4ndert-3.jpg" TargetMode="External"/><Relationship Id="rId16" Type="http://schemas.openxmlformats.org/officeDocument/2006/relationships/hyperlink" Target="http://www.holzschuhe.net/typo3temp/pics/0aed711f53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ndeland.de/uploads/pics/T%C3%B6pferei_Vitrine.jpg" TargetMode="External"/><Relationship Id="rId11" Type="http://schemas.openxmlformats.org/officeDocument/2006/relationships/hyperlink" Target="http://dlcache.com/thumbs/8cc/blaudruckerei-luedinghausen.de.gif" TargetMode="External"/><Relationship Id="rId5" Type="http://schemas.openxmlformats.org/officeDocument/2006/relationships/hyperlink" Target="http://www.indeland.de/uploads/pics/T%C3%B6pfereimuseum.jpg" TargetMode="External"/><Relationship Id="rId15" Type="http://schemas.openxmlformats.org/officeDocument/2006/relationships/hyperlink" Target="http://upload.wikimedia.org/wikipedia/commons/thumb/9/9d/Muensterlaender-holzklumpen.jpg/220px-Muensterlaender-holzklumpen.jpg" TargetMode="External"/><Relationship Id="rId10" Type="http://schemas.openxmlformats.org/officeDocument/2006/relationships/hyperlink" Target="http://www.hardter-hobbykuenstler.de/images/img0280cols3.jpg" TargetMode="External"/><Relationship Id="rId4" Type="http://schemas.openxmlformats.org/officeDocument/2006/relationships/hyperlink" Target="http://www.toepfereimuseum.de/Home/museumsgebaeude_home.jpg" TargetMode="External"/><Relationship Id="rId9" Type="http://schemas.openxmlformats.org/officeDocument/2006/relationships/hyperlink" Target="http://t1.gstatic.com/images?q=tbn:ANd9GcQ8k88oS3X3dF92t7vidIYP4Wf37XSvY0IX-iF-rQFIIQfHLZgB" TargetMode="External"/><Relationship Id="rId14" Type="http://schemas.openxmlformats.org/officeDocument/2006/relationships/hyperlink" Target="http://holzschuhe.files.wordpress.com/2010/03/holzschuhe2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9"/>
            <a:ext cx="7772400" cy="576063"/>
          </a:xfrm>
          <a:prstGeom prst="round1Rect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chemeClr val="accent5">
                    <a:lumMod val="50000"/>
                  </a:schemeClr>
                </a:solidFill>
              </a:rPr>
              <a:t>Das </a:t>
            </a:r>
            <a:r>
              <a:rPr lang="en-US" b="1" i="1" dirty="0" err="1" smtClean="0">
                <a:solidFill>
                  <a:schemeClr val="accent5">
                    <a:lumMod val="50000"/>
                  </a:schemeClr>
                </a:solidFill>
              </a:rPr>
              <a:t>Münsterland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9218" name="Picture 2" descr="Datei:Locator map Münsterland in Germany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24744"/>
            <a:ext cx="4027562" cy="4767806"/>
          </a:xfrm>
          <a:prstGeom prst="round1Rect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</p:pic>
      <p:sp>
        <p:nvSpPr>
          <p:cNvPr id="9" name="Прямоугольник с одним скругленным углом 8"/>
          <p:cNvSpPr/>
          <p:nvPr/>
        </p:nvSpPr>
        <p:spPr>
          <a:xfrm>
            <a:off x="323528" y="5949280"/>
            <a:ext cx="4032448" cy="369332"/>
          </a:xfrm>
          <a:prstGeom prst="round1Rect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i="1" dirty="0" err="1" smtClean="0">
                <a:solidFill>
                  <a:schemeClr val="accent5">
                    <a:lumMod val="50000"/>
                  </a:schemeClr>
                </a:solidFill>
              </a:rPr>
              <a:t>Lage</a:t>
            </a:r>
            <a:r>
              <a:rPr lang="en-US" b="1" i="1" dirty="0" smtClean="0">
                <a:solidFill>
                  <a:schemeClr val="accent5">
                    <a:lumMod val="50000"/>
                  </a:schemeClr>
                </a:solidFill>
              </a:rPr>
              <a:t> in Deutschland</a:t>
            </a:r>
            <a:endParaRPr lang="en-US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9220" name="Picture 4" descr="Datei:North rhine we muensterlan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124744"/>
            <a:ext cx="4038886" cy="3749308"/>
          </a:xfrm>
          <a:prstGeom prst="round1Rect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</p:pic>
      <p:sp>
        <p:nvSpPr>
          <p:cNvPr id="12" name="Прямоугольник с одним скругленным углом 11"/>
          <p:cNvSpPr/>
          <p:nvPr/>
        </p:nvSpPr>
        <p:spPr>
          <a:xfrm>
            <a:off x="4716016" y="4941168"/>
            <a:ext cx="4032448" cy="646331"/>
          </a:xfrm>
          <a:prstGeom prst="round1Rect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b="1" i="1" dirty="0" smtClean="0">
                <a:solidFill>
                  <a:schemeClr val="accent5">
                    <a:lumMod val="50000"/>
                  </a:schemeClr>
                </a:solidFill>
              </a:rPr>
              <a:t>Karte von Nordrhein-Westfalen mit dem Münsterland</a:t>
            </a:r>
            <a:endParaRPr lang="de-DE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prstGeom prst="round1Rect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txBody>
          <a:bodyPr/>
          <a:lstStyle/>
          <a:p>
            <a:r>
              <a:rPr lang="de-DE" b="1" i="1" dirty="0" smtClean="0">
                <a:solidFill>
                  <a:schemeClr val="accent5">
                    <a:lumMod val="50000"/>
                  </a:schemeClr>
                </a:solidFill>
              </a:rPr>
              <a:t>Töpfereimuseum, Langerwehe</a:t>
            </a:r>
            <a:endParaRPr lang="ru-RU" dirty="0"/>
          </a:p>
        </p:txBody>
      </p:sp>
      <p:pic>
        <p:nvPicPr>
          <p:cNvPr id="4" name="Picture 8" descr="http://vriharte.ignorama.de/relaunch/bilder/ausruestung/grap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340768"/>
            <a:ext cx="2580439" cy="1873400"/>
          </a:xfrm>
          <a:prstGeom prst="round1Rect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</p:pic>
      <p:pic>
        <p:nvPicPr>
          <p:cNvPr id="5" name="Picture 12" descr="http://mittelalterkeramik-kurtz.de/media/images/IMG_59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0414" y="1268761"/>
            <a:ext cx="3840427" cy="2880320"/>
          </a:xfrm>
          <a:prstGeom prst="round1Rect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</p:pic>
      <p:pic>
        <p:nvPicPr>
          <p:cNvPr id="6" name="Picture 10" descr="http://bunzlauer.files.wordpress.com/2011/05/verc3a4ndert-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7" y="3573016"/>
            <a:ext cx="4272133" cy="2840969"/>
          </a:xfrm>
          <a:prstGeom prst="round1Rect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6552728" cy="778098"/>
          </a:xfrm>
          <a:prstGeom prst="round1Rect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txBody>
          <a:bodyPr/>
          <a:lstStyle/>
          <a:p>
            <a:r>
              <a:rPr lang="en-US" b="1" i="1" dirty="0" err="1" smtClean="0">
                <a:solidFill>
                  <a:schemeClr val="accent5">
                    <a:lumMod val="50000"/>
                  </a:schemeClr>
                </a:solidFill>
              </a:rPr>
              <a:t>Blaudruckerei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074" name="Picture 2" descr="http://t1.gstatic.com/images?q=tbn:ANd9GcQ8k88oS3X3dF92t7vidIYP4Wf37XSvY0IX-iF-rQFIIQfHLZ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4254" y="3789040"/>
            <a:ext cx="2964882" cy="2232248"/>
          </a:xfrm>
          <a:prstGeom prst="round1Rect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</p:pic>
      <p:pic>
        <p:nvPicPr>
          <p:cNvPr id="3076" name="Picture 4" descr="http://www.hardter-hobbykuenstler.de/images/img0280cols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395105"/>
            <a:ext cx="2153429" cy="1611769"/>
          </a:xfrm>
          <a:prstGeom prst="round1Rect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</p:pic>
      <p:pic>
        <p:nvPicPr>
          <p:cNvPr id="3078" name="Picture 6" descr="http://dlcache.com/thumbs/8cc/blaudruckerei-luedinghausen.d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268760"/>
            <a:ext cx="2819400" cy="2343151"/>
          </a:xfrm>
          <a:prstGeom prst="round1Rect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</p:pic>
      <p:pic>
        <p:nvPicPr>
          <p:cNvPr id="3080" name="Picture 8" descr="http://www.nrw-live.de/fileadmin/genImage.php?id=390&amp;maxWidth=14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3717032"/>
            <a:ext cx="2180812" cy="2348568"/>
          </a:xfrm>
          <a:prstGeom prst="round1Rect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</p:pic>
      <p:pic>
        <p:nvPicPr>
          <p:cNvPr id="3082" name="Picture 10" descr="http://2.bp.blogspot.com/_pAOAnLp_Az8/S7fHmvYuKiI/AAAAAAAAA9o/T_TMaDcJNJI/s1600/KarteHann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4" y="1340768"/>
            <a:ext cx="2943994" cy="4383461"/>
          </a:xfrm>
          <a:prstGeom prst="round1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2" name="Picture 12" descr="http://bits.wikimedia.org/skins-1.5/common/images/magnify-clip.png">
            <a:hlinkClick r:id="rId2" tooltip="vergrößer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274638"/>
            <a:ext cx="142875" cy="104775"/>
          </a:xfrm>
          <a:prstGeom prst="rect">
            <a:avLst/>
          </a:prstGeom>
          <a:noFill/>
        </p:spPr>
      </p:pic>
      <p:sp>
        <p:nvSpPr>
          <p:cNvPr id="20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323528" y="260648"/>
            <a:ext cx="8401080" cy="646331"/>
          </a:xfrm>
          <a:prstGeom prst="round1Rect">
            <a:avLst/>
          </a:prstGeom>
          <a:noFill/>
          <a:ln w="19050">
            <a:solidFill>
              <a:schemeClr val="accent5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1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charset="0"/>
              </a:rPr>
              <a:t>Holzschuhmacherei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charset="0"/>
            </a:endParaRPr>
          </a:p>
        </p:txBody>
      </p:sp>
      <p:pic>
        <p:nvPicPr>
          <p:cNvPr id="2050" name="Picture 2" descr="http://holzschuhe.files.wordpress.com/2010/03/holzschuh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124744"/>
            <a:ext cx="3600400" cy="2700300"/>
          </a:xfrm>
          <a:prstGeom prst="round1Rect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</p:pic>
      <p:pic>
        <p:nvPicPr>
          <p:cNvPr id="2052" name="Picture 4" descr="http://upload.wikimedia.org/wikipedia/commons/thumb/9/9d/Muensterlaender-holzklumpen.jpg/220px-Muensterlaender-holzklumpe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051870"/>
            <a:ext cx="3600400" cy="2405722"/>
          </a:xfrm>
          <a:prstGeom prst="round1Rect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</p:pic>
      <p:pic>
        <p:nvPicPr>
          <p:cNvPr id="2054" name="Picture 6" descr="http://www.holzschuhe.net/typo3temp/pics/0aed711f5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4077072"/>
            <a:ext cx="3168352" cy="2376264"/>
          </a:xfrm>
          <a:prstGeom prst="round1Rect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</p:pic>
      <p:pic>
        <p:nvPicPr>
          <p:cNvPr id="2056" name="Picture 8" descr="http://www.muensterlandzeitung.de/storage/scl/mdhl/artikelbilder/lokales/mz-mlz-evz-gz/muensterland-zeitung/ahlo/923850_m3t1w564h376q75v23141_xio-fcmsimage-20090427163842-006003-49f5c372f2345.630_008_3313838_0427AH_WE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56043" y="1124744"/>
            <a:ext cx="3648405" cy="2736304"/>
          </a:xfrm>
          <a:prstGeom prst="round1Rect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prstGeom prst="round2SameRect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Источники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544616"/>
          </a:xfrm>
          <a:prstGeom prst="round1Rect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txBody>
          <a:bodyPr>
            <a:normAutofit fontScale="25000" lnSpcReduction="20000"/>
          </a:bodyPr>
          <a:lstStyle/>
          <a:p>
            <a:r>
              <a:rPr lang="en-US" sz="7200" b="1" i="1" u="sng" dirty="0" smtClean="0">
                <a:hlinkClick r:id="rId2"/>
              </a:rPr>
              <a:t>http://upload.wikimedia.org/wikipedia/commons/thumb/f/f0/Locator_map_M%C3%BCnsterland_in_Germany.svg/506px-Locator_map_M%C3%BCnsterland_in_Germany.svg.png</a:t>
            </a:r>
            <a:endParaRPr lang="ru-RU" sz="7200" b="1" i="1" dirty="0" smtClean="0"/>
          </a:p>
          <a:p>
            <a:r>
              <a:rPr lang="en-US" sz="7200" b="1" i="1" dirty="0" smtClean="0"/>
              <a:t> </a:t>
            </a:r>
            <a:endParaRPr lang="ru-RU" sz="7200" b="1" i="1" dirty="0" smtClean="0"/>
          </a:p>
          <a:p>
            <a:r>
              <a:rPr lang="en-US" sz="7200" b="1" i="1" u="sng" dirty="0" smtClean="0">
                <a:hlinkClick r:id="rId3"/>
              </a:rPr>
              <a:t>http://upload.wikimedia.org/wikipedia/commons/e/e1/North_rhine_we_muensterland.png</a:t>
            </a:r>
            <a:endParaRPr lang="ru-RU" sz="7200" b="1" i="1" dirty="0" smtClean="0"/>
          </a:p>
          <a:p>
            <a:r>
              <a:rPr lang="en-US" sz="7200" b="1" i="1" u="sng" dirty="0" smtClean="0">
                <a:hlinkClick r:id="rId4"/>
              </a:rPr>
              <a:t>http://upload.wikimedia.org/wikipedia/de/thumb/8/83/Hof-in-Landersum.jpg/800px-Hof-in-Landersum.jpg</a:t>
            </a:r>
            <a:endParaRPr lang="ru-RU" sz="7200" b="1" i="1" dirty="0" smtClean="0"/>
          </a:p>
          <a:p>
            <a:r>
              <a:rPr lang="en-US" sz="7200" b="1" i="1" u="sng" dirty="0" smtClean="0">
                <a:hlinkClick r:id="rId5"/>
              </a:rPr>
              <a:t>http://upload.wikimedia.org/wikipedia/de/thumb/2/22/Felder-am-Thieberg.jpg/800px-Felder-am-Thieberg.jpg</a:t>
            </a:r>
            <a:endParaRPr lang="ru-RU" sz="7200" b="1" i="1" dirty="0" smtClean="0"/>
          </a:p>
          <a:p>
            <a:r>
              <a:rPr lang="en-US" sz="7200" b="1" i="1" u="sng" dirty="0" smtClean="0">
                <a:hlinkClick r:id="rId6"/>
              </a:rPr>
              <a:t>http://upload.wikimedia.org/wikipedia/de/thumb/f/f4/Huenenborg-in-Rheine.jpg/800px-Huenenborg-in-Rheine.jpg</a:t>
            </a:r>
            <a:endParaRPr lang="ru-RU" sz="7200" b="1" i="1" dirty="0" smtClean="0"/>
          </a:p>
          <a:p>
            <a:r>
              <a:rPr lang="en-US" sz="7200" b="1" i="1" u="sng" dirty="0" smtClean="0">
                <a:hlinkClick r:id="rId7"/>
              </a:rPr>
              <a:t>http://upload.wikimedia.org/wikipedia/commons/thumb/1/1f/Alte-Windmuehle-in-Saerbeck.jpg/800px-Alte-Windmuehle-in-Saerbeck.jpg</a:t>
            </a:r>
            <a:endParaRPr lang="ru-RU" sz="7200" b="1" i="1" dirty="0" smtClean="0"/>
          </a:p>
          <a:p>
            <a:r>
              <a:rPr lang="en-US" sz="7200" b="1" i="1" u="sng" dirty="0" smtClean="0">
                <a:hlinkClick r:id="rId8"/>
              </a:rPr>
              <a:t>http://upload.wikimedia.org/wikipedia/commons/thumb/d/d7/Vreden_burg.jpg/800px-Vreden_burg.jpg</a:t>
            </a:r>
            <a:endParaRPr lang="ru-RU" sz="7200" b="1" i="1" dirty="0" smtClean="0"/>
          </a:p>
          <a:p>
            <a:r>
              <a:rPr lang="en-US" sz="7200" b="1" i="1" u="sng" dirty="0" smtClean="0">
                <a:hlinkClick r:id="rId9"/>
              </a:rPr>
              <a:t>http://upload.wikimedia.org/wikipedia/commons/0/0a/M%C3%BCnsterland_Pferdezucht_Burg_Kakesbeck.jpg</a:t>
            </a:r>
            <a:endParaRPr lang="ru-RU" sz="7200" b="1" i="1" dirty="0" smtClean="0"/>
          </a:p>
          <a:p>
            <a:r>
              <a:rPr lang="en-US" sz="7200" b="1" i="1" u="sng" dirty="0" smtClean="0">
                <a:hlinkClick r:id="rId10"/>
              </a:rPr>
              <a:t>http://upload.wikimedia.org/wikipedia/commons/thumb/e/ec/BurgAnholt01.jpg/800px-BurgAnholt01.jpg</a:t>
            </a:r>
            <a:endParaRPr lang="ru-RU" sz="7200" b="1" i="1" dirty="0" smtClean="0"/>
          </a:p>
          <a:p>
            <a:r>
              <a:rPr lang="en-US" sz="7200" b="1" i="1" u="sng" dirty="0" smtClean="0">
                <a:hlinkClick r:id="rId11"/>
              </a:rPr>
              <a:t>http://upload.wikimedia.org/wikipedia/commons/thumb/7/75/Schloss_M%C3%BCnster.jpg/800px-Schloss_M%C3%BCnster.jpg</a:t>
            </a:r>
            <a:endParaRPr lang="ru-RU" sz="7200" b="1" i="1" dirty="0" smtClean="0"/>
          </a:p>
          <a:p>
            <a:pPr>
              <a:buNone/>
            </a:pPr>
            <a:r>
              <a:rPr lang="en-US" sz="7200" dirty="0" smtClean="0"/>
              <a:t> </a:t>
            </a:r>
            <a:endParaRPr lang="ru-RU" sz="7200" dirty="0" smtClean="0"/>
          </a:p>
          <a:p>
            <a:pPr>
              <a:buNone/>
            </a:pPr>
            <a:r>
              <a:rPr lang="en-US" sz="7200" dirty="0" smtClean="0"/>
              <a:t> </a:t>
            </a:r>
            <a:endParaRPr lang="ru-RU" sz="7200" dirty="0" smtClean="0"/>
          </a:p>
          <a:p>
            <a:pPr>
              <a:buNone/>
            </a:pPr>
            <a:r>
              <a:rPr lang="en-US" sz="7200" dirty="0" smtClean="0"/>
              <a:t> </a:t>
            </a:r>
            <a:endParaRPr lang="ru-RU" sz="7200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  <a:prstGeom prst="round1Rect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txBody>
          <a:bodyPr>
            <a:normAutofit fontScale="25000" lnSpcReduction="20000"/>
          </a:bodyPr>
          <a:lstStyle/>
          <a:p>
            <a:r>
              <a:rPr lang="en-US" sz="7200" b="1" i="1" u="sng" dirty="0" smtClean="0">
                <a:hlinkClick r:id="rId2"/>
              </a:rPr>
              <a:t>http://bunzlauer.files.wordpress.com/2011/05/verc3a4ndert-3.jpg</a:t>
            </a:r>
            <a:endParaRPr lang="ru-RU" sz="7200" b="1" i="1" u="sng" dirty="0" smtClean="0"/>
          </a:p>
          <a:p>
            <a:r>
              <a:rPr lang="en-US" sz="7200" b="1" i="1" u="sng" dirty="0" smtClean="0">
                <a:hlinkClick r:id="rId3"/>
              </a:rPr>
              <a:t>http://upload.wikimedia.org/wikipedia/commons/thumb/8/86/Burg_Vischering_Juni05_016.jpg/800px-Burg_Vischering_Juni05_016.jpg</a:t>
            </a:r>
            <a:endParaRPr lang="ru-RU" sz="7200" b="1" i="1" dirty="0" smtClean="0"/>
          </a:p>
          <a:p>
            <a:r>
              <a:rPr lang="en-US" sz="7200" b="1" i="1" u="sng" dirty="0" smtClean="0">
                <a:hlinkClick r:id="rId4"/>
              </a:rPr>
              <a:t>http://www.toepfereimuseum.de/Home/museumsgebaeude_home.jpg</a:t>
            </a:r>
            <a:endParaRPr lang="ru-RU" sz="7200" b="1" i="1" dirty="0" smtClean="0"/>
          </a:p>
          <a:p>
            <a:r>
              <a:rPr lang="en-US" sz="7200" b="1" i="1" u="sng" dirty="0" smtClean="0">
                <a:hlinkClick r:id="rId5"/>
              </a:rPr>
              <a:t>http://www.indeland.de/uploads/pics/T%C3%B6pfereimuseum.jpg</a:t>
            </a:r>
            <a:endParaRPr lang="ru-RU" sz="7200" b="1" i="1" dirty="0" smtClean="0"/>
          </a:p>
          <a:p>
            <a:r>
              <a:rPr lang="en-US" sz="7200" b="1" i="1" u="sng" dirty="0" smtClean="0">
                <a:hlinkClick r:id="rId6"/>
              </a:rPr>
              <a:t>http://www.indeland.de/uploads/pics/T%C3%B6pferei_Vitrine.jpg</a:t>
            </a:r>
            <a:endParaRPr lang="ru-RU" sz="7200" b="1" i="1" dirty="0" smtClean="0"/>
          </a:p>
          <a:p>
            <a:r>
              <a:rPr lang="en-US" sz="7200" b="1" i="1" u="sng" dirty="0" smtClean="0">
                <a:hlinkClick r:id="rId7"/>
              </a:rPr>
              <a:t>http://vriharte.ignorama.de/relaunch/bilder/ausruestung/grapen.jpg</a:t>
            </a:r>
            <a:endParaRPr lang="ru-RU" sz="7200" b="1" i="1" dirty="0" smtClean="0"/>
          </a:p>
          <a:p>
            <a:r>
              <a:rPr lang="en-US" sz="7200" b="1" i="1" u="sng" dirty="0" smtClean="0">
                <a:hlinkClick r:id="rId8"/>
              </a:rPr>
              <a:t>http://mittelalterkeramik-kurtz.de/media/images/IMG_5938.jpg</a:t>
            </a:r>
            <a:endParaRPr lang="ru-RU" sz="7200" b="1" i="1" dirty="0" smtClean="0"/>
          </a:p>
          <a:p>
            <a:r>
              <a:rPr lang="en-US" sz="7200" b="1" i="1" u="sng" dirty="0" smtClean="0">
                <a:hlinkClick r:id="rId9"/>
              </a:rPr>
              <a:t>http://t1.gstatic.com/images?q=tbn:ANd9GcQ8k88oS3X3dF92t7vidIYP4Wf37XSvY0IX-iF-rQFIIQfHLZgB</a:t>
            </a:r>
            <a:endParaRPr lang="ru-RU" sz="7200" b="1" i="1" dirty="0" smtClean="0"/>
          </a:p>
          <a:p>
            <a:r>
              <a:rPr lang="en-US" sz="7200" b="1" i="1" u="sng" dirty="0" smtClean="0">
                <a:hlinkClick r:id="rId10"/>
              </a:rPr>
              <a:t>http://www.hardter-hobbykuenstler.de/images/img0280cols3.jpg</a:t>
            </a:r>
            <a:endParaRPr lang="ru-RU" sz="7200" b="1" i="1" dirty="0" smtClean="0"/>
          </a:p>
          <a:p>
            <a:r>
              <a:rPr lang="en-US" sz="7200" b="1" i="1" u="sng" dirty="0" smtClean="0">
                <a:hlinkClick r:id="rId11"/>
              </a:rPr>
              <a:t>http://dlcache.com/thumbs/8cc/blaudruckerei-luedinghausen.de.gif</a:t>
            </a:r>
            <a:endParaRPr lang="ru-RU" sz="7200" b="1" i="1" dirty="0" smtClean="0"/>
          </a:p>
          <a:p>
            <a:r>
              <a:rPr lang="en-US" sz="7200" b="1" i="1" u="sng" dirty="0" smtClean="0">
                <a:hlinkClick r:id="rId12"/>
              </a:rPr>
              <a:t>http://www.nrw-live.de/fileadmin/genImage.php?id=390&amp;maxWidth=143</a:t>
            </a:r>
            <a:endParaRPr lang="ru-RU" sz="7200" b="1" i="1" dirty="0" smtClean="0"/>
          </a:p>
          <a:p>
            <a:r>
              <a:rPr lang="en-US" sz="7200" b="1" i="1" u="sng" dirty="0" smtClean="0">
                <a:hlinkClick r:id="rId13"/>
              </a:rPr>
              <a:t>http://2.bp.blogspot.com/_pAOAnLp_Az8/S7fHmvYuKiI/AAAAAAAAA9o/T_TMaDcJNJI/s1600/KarteHanna.jpg</a:t>
            </a:r>
            <a:endParaRPr lang="ru-RU" sz="7200" b="1" i="1" dirty="0" smtClean="0"/>
          </a:p>
          <a:p>
            <a:r>
              <a:rPr lang="en-US" sz="7200" b="1" i="1" u="sng" dirty="0" smtClean="0">
                <a:hlinkClick r:id="rId14"/>
              </a:rPr>
              <a:t>http://holzschuhe.files.wordpress.com/2010/03/holzschuhe2.jpg</a:t>
            </a:r>
            <a:endParaRPr lang="ru-RU" sz="7200" b="1" i="1" dirty="0" smtClean="0"/>
          </a:p>
          <a:p>
            <a:r>
              <a:rPr lang="en-US" sz="7200" b="1" i="1" u="sng" dirty="0" smtClean="0">
                <a:hlinkClick r:id="rId15"/>
              </a:rPr>
              <a:t>http://upload.wikimedia.org/wikipedia/commons/thumb/9/9d/Muensterlaender-holzklumpen.jpg/220px-Muensterlaender-holzklumpen.jpg</a:t>
            </a:r>
            <a:endParaRPr lang="ru-RU" sz="7200" b="1" i="1" dirty="0" smtClean="0"/>
          </a:p>
          <a:p>
            <a:r>
              <a:rPr lang="en-US" sz="7200" b="1" i="1" u="sng" dirty="0" smtClean="0">
                <a:hlinkClick r:id="rId16"/>
              </a:rPr>
              <a:t>http://www.holzschuhe.net/typo3temp/pics/0aed711f53.jpg</a:t>
            </a:r>
            <a:endParaRPr lang="ru-RU" sz="7200" b="1" i="1" dirty="0" smtClean="0"/>
          </a:p>
          <a:p>
            <a:r>
              <a:rPr lang="en-US" sz="7200" b="1" i="1" u="sng" dirty="0" smtClean="0">
                <a:hlinkClick r:id="rId17"/>
              </a:rPr>
              <a:t>http://www.muensterlandzeitung.de/storage/scl/mdhl/artikelbilder/lokales/mz-mlz-evz-gz/muensterland-zeitung/ahlo/923850_m3t1w564h376q75v23141_xio-fcmsimage-20090427163842-006003-49f5c372f2345.630_008_3313838_0427AH_WES.jpg</a:t>
            </a:r>
            <a:endParaRPr lang="ru-RU" sz="7200" b="1" i="1" dirty="0" smtClean="0"/>
          </a:p>
          <a:p>
            <a:pPr>
              <a:buNone/>
            </a:pPr>
            <a:r>
              <a:rPr lang="en-US" sz="7200" b="1" i="1" dirty="0" smtClean="0"/>
              <a:t> </a:t>
            </a:r>
            <a:endParaRPr lang="ru-RU" sz="7200" b="1" i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  <a:prstGeom prst="round1Rect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de-DE" sz="3600" b="1" i="1" dirty="0" smtClean="0">
                <a:solidFill>
                  <a:schemeClr val="accent5">
                    <a:lumMod val="50000"/>
                  </a:schemeClr>
                </a:solidFill>
              </a:rPr>
              <a:t>Münsterländer Parklandschaft</a:t>
            </a:r>
            <a:endParaRPr lang="ru-RU" sz="36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251520" y="4221088"/>
            <a:ext cx="4392488" cy="369332"/>
          </a:xfrm>
          <a:prstGeom prst="round1Rect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b="1" i="1" dirty="0" smtClean="0">
                <a:solidFill>
                  <a:schemeClr val="accent5">
                    <a:lumMod val="50000"/>
                  </a:schemeClr>
                </a:solidFill>
              </a:rPr>
              <a:t>Bauernhof in </a:t>
            </a:r>
            <a:r>
              <a:rPr lang="de-DE" b="1" i="1" dirty="0" err="1" smtClean="0">
                <a:solidFill>
                  <a:schemeClr val="accent5">
                    <a:lumMod val="50000"/>
                  </a:schemeClr>
                </a:solidFill>
              </a:rPr>
              <a:t>Landersum</a:t>
            </a:r>
            <a:endParaRPr lang="de-DE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Прямоугольник с одним скругленным углом 7"/>
          <p:cNvSpPr/>
          <p:nvPr/>
        </p:nvSpPr>
        <p:spPr>
          <a:xfrm rot="10800000" flipV="1">
            <a:off x="4716016" y="5805264"/>
            <a:ext cx="4248472" cy="369332"/>
          </a:xfrm>
          <a:prstGeom prst="round1Rect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b="1" i="1" dirty="0" smtClean="0">
                <a:solidFill>
                  <a:schemeClr val="accent5">
                    <a:lumMod val="50000"/>
                  </a:schemeClr>
                </a:solidFill>
              </a:rPr>
              <a:t>Felder am </a:t>
            </a:r>
            <a:r>
              <a:rPr lang="de-DE" b="1" i="1" dirty="0" err="1" smtClean="0">
                <a:solidFill>
                  <a:schemeClr val="accent5">
                    <a:lumMod val="50000"/>
                  </a:schemeClr>
                </a:solidFill>
              </a:rPr>
              <a:t>Thieberg</a:t>
            </a:r>
            <a:r>
              <a:rPr lang="de-DE" b="1" i="1" dirty="0" smtClean="0">
                <a:solidFill>
                  <a:schemeClr val="accent5">
                    <a:lumMod val="50000"/>
                  </a:schemeClr>
                </a:solidFill>
              </a:rPr>
              <a:t> in </a:t>
            </a:r>
            <a:r>
              <a:rPr lang="de-DE" b="1" i="1" dirty="0" err="1" smtClean="0">
                <a:solidFill>
                  <a:schemeClr val="accent5">
                    <a:lumMod val="50000"/>
                  </a:schemeClr>
                </a:solidFill>
              </a:rPr>
              <a:t>Neuenkirchen</a:t>
            </a:r>
            <a:endParaRPr lang="de-DE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194" name="Picture 2" descr="Datei:Hof-in-Landers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08720"/>
            <a:ext cx="4344144" cy="3258108"/>
          </a:xfrm>
          <a:prstGeom prst="round1Rect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</p:pic>
      <p:pic>
        <p:nvPicPr>
          <p:cNvPr id="8196" name="Picture 4" descr="Datei:Felder-am-Thieber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636912"/>
            <a:ext cx="4176464" cy="3132348"/>
          </a:xfrm>
          <a:prstGeom prst="round1Rect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  <a:prstGeom prst="round1Rect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de-DE" sz="3600" b="1" i="1" dirty="0" smtClean="0">
                <a:solidFill>
                  <a:schemeClr val="accent5">
                    <a:lumMod val="50000"/>
                  </a:schemeClr>
                </a:solidFill>
              </a:rPr>
              <a:t>Münsterländer Parklandschaft</a:t>
            </a:r>
            <a:endParaRPr lang="ru-RU" sz="36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Picture 8" descr="Datei:Alte-Windmuehle-in-Saerbe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484784"/>
            <a:ext cx="4176464" cy="3132348"/>
          </a:xfrm>
          <a:prstGeom prst="round1Rect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</p:pic>
      <p:pic>
        <p:nvPicPr>
          <p:cNvPr id="6" name="Picture 6" descr="Datei:Huenenborg-in-Rhei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84784"/>
            <a:ext cx="4128459" cy="3096344"/>
          </a:xfrm>
          <a:prstGeom prst="round1Rect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</p:pic>
      <p:sp>
        <p:nvSpPr>
          <p:cNvPr id="7" name="Прямоугольник с одним скругленным углом 6"/>
          <p:cNvSpPr/>
          <p:nvPr/>
        </p:nvSpPr>
        <p:spPr>
          <a:xfrm rot="10800000" flipV="1">
            <a:off x="4716016" y="4653136"/>
            <a:ext cx="4176464" cy="369332"/>
          </a:xfrm>
          <a:prstGeom prst="round1Rect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b="1" i="1" dirty="0" smtClean="0">
                <a:solidFill>
                  <a:schemeClr val="accent5">
                    <a:lumMod val="50000"/>
                  </a:schemeClr>
                </a:solidFill>
              </a:rPr>
              <a:t>Alte Windmühle in </a:t>
            </a:r>
            <a:r>
              <a:rPr lang="de-DE" b="1" i="1" dirty="0" err="1" smtClean="0">
                <a:solidFill>
                  <a:schemeClr val="accent5">
                    <a:lumMod val="50000"/>
                  </a:schemeClr>
                </a:solidFill>
              </a:rPr>
              <a:t>Saerbeck</a:t>
            </a:r>
            <a:endParaRPr lang="de-DE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Прямоугольник с одним скругленным углом 7"/>
          <p:cNvSpPr/>
          <p:nvPr/>
        </p:nvSpPr>
        <p:spPr>
          <a:xfrm rot="10800000" flipV="1">
            <a:off x="323528" y="4581128"/>
            <a:ext cx="4104456" cy="369332"/>
          </a:xfrm>
          <a:prstGeom prst="round1Rect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b="1" i="1" dirty="0" smtClean="0">
                <a:solidFill>
                  <a:schemeClr val="accent5">
                    <a:lumMod val="50000"/>
                  </a:schemeClr>
                </a:solidFill>
              </a:rPr>
              <a:t>Hünenborg in  Rheine</a:t>
            </a:r>
            <a:endParaRPr lang="de-DE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prstGeom prst="round1Rect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de-DE" sz="3600" b="1" i="1" dirty="0" smtClean="0">
                <a:solidFill>
                  <a:schemeClr val="accent5">
                    <a:lumMod val="50000"/>
                  </a:schemeClr>
                </a:solidFill>
              </a:rPr>
              <a:t>Vreden, </a:t>
            </a:r>
            <a:r>
              <a:rPr lang="de-DE" sz="3600" b="1" i="1" dirty="0" err="1" smtClean="0">
                <a:solidFill>
                  <a:schemeClr val="accent5">
                    <a:lumMod val="50000"/>
                  </a:schemeClr>
                </a:solidFill>
              </a:rPr>
              <a:t>ehemaligefürstbischöfliche</a:t>
            </a:r>
            <a:r>
              <a:rPr lang="de-DE" sz="3600" b="1" i="1" dirty="0" smtClean="0">
                <a:solidFill>
                  <a:schemeClr val="accent5">
                    <a:lumMod val="50000"/>
                  </a:schemeClr>
                </a:solidFill>
              </a:rPr>
              <a:t> Burg</a:t>
            </a:r>
            <a:endParaRPr lang="ru-RU" sz="36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170" name="Picture 2" descr="Datei:Vreden bu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268760"/>
            <a:ext cx="7187952" cy="5390964"/>
          </a:xfrm>
          <a:prstGeom prst="round1Rect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  <a:prstGeom prst="round1Rect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de-DE" b="1" i="1" dirty="0" smtClean="0">
                <a:solidFill>
                  <a:schemeClr val="accent5">
                    <a:lumMod val="50000"/>
                  </a:schemeClr>
                </a:solidFill>
              </a:rPr>
              <a:t>Pferdezucht im Münsterland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146" name="Picture 2" descr="Datei:Münsterland Pferdezucht Burg Kakesbe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6959" y="1340768"/>
            <a:ext cx="6528725" cy="4896544"/>
          </a:xfrm>
          <a:prstGeom prst="round1Rect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atei:Burg Vischering Juni05 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340768"/>
            <a:ext cx="6683896" cy="5012922"/>
          </a:xfrm>
          <a:prstGeom prst="round1Rect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</p:pic>
      <p:sp>
        <p:nvSpPr>
          <p:cNvPr id="5" name="Прямоугольник с одним скругленным углом 4"/>
          <p:cNvSpPr/>
          <p:nvPr/>
        </p:nvSpPr>
        <p:spPr>
          <a:xfrm rot="10800000" flipV="1">
            <a:off x="1835693" y="296943"/>
            <a:ext cx="5688633" cy="584775"/>
          </a:xfrm>
          <a:prstGeom prst="round1Rect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3200" b="1" i="1" dirty="0" smtClean="0">
                <a:solidFill>
                  <a:schemeClr val="accent5">
                    <a:lumMod val="50000"/>
                  </a:schemeClr>
                </a:solidFill>
              </a:rPr>
              <a:t>Burg </a:t>
            </a:r>
            <a:r>
              <a:rPr lang="de-DE" sz="3200" b="1" i="1" dirty="0" err="1" smtClean="0">
                <a:solidFill>
                  <a:schemeClr val="accent5">
                    <a:lumMod val="50000"/>
                  </a:schemeClr>
                </a:solidFill>
              </a:rPr>
              <a:t>Vischering</a:t>
            </a:r>
            <a:endParaRPr lang="ru-RU" sz="32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скругленным углом 4"/>
          <p:cNvSpPr/>
          <p:nvPr/>
        </p:nvSpPr>
        <p:spPr>
          <a:xfrm rot="10800000" flipV="1">
            <a:off x="1691679" y="428038"/>
            <a:ext cx="5904657" cy="646331"/>
          </a:xfrm>
          <a:prstGeom prst="round1Rect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3600" b="1" i="1" dirty="0" smtClean="0">
                <a:solidFill>
                  <a:schemeClr val="accent5">
                    <a:lumMod val="50000"/>
                  </a:schemeClr>
                </a:solidFill>
              </a:rPr>
              <a:t>Die Wasserburg Anholt</a:t>
            </a:r>
            <a:endParaRPr lang="ru-RU" sz="36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122" name="Picture 2" descr="Datei:BurgAnholt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94866"/>
            <a:ext cx="8382018" cy="4641542"/>
          </a:xfrm>
          <a:prstGeom prst="round1Rect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50974"/>
            <a:ext cx="8229600" cy="769441"/>
          </a:xfrm>
          <a:prstGeom prst="round1Rect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err="1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Das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ru-RU" b="1" i="1" dirty="0" err="1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Schloss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ru-RU" b="1" i="1" dirty="0" err="1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von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ru-RU" b="1" i="1" dirty="0" err="1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Münster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 </a:t>
            </a:r>
          </a:p>
        </p:txBody>
      </p:sp>
      <p:pic>
        <p:nvPicPr>
          <p:cNvPr id="5" name="Picture 4" descr="Datei:Schloss Mün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31050"/>
            <a:ext cx="8208912" cy="3858189"/>
          </a:xfrm>
          <a:prstGeom prst="round1Rect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064896" cy="850106"/>
          </a:xfrm>
          <a:prstGeom prst="round1Rect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txBody>
          <a:bodyPr/>
          <a:lstStyle/>
          <a:p>
            <a:r>
              <a:rPr lang="de-DE" b="1" i="1" dirty="0" smtClean="0">
                <a:solidFill>
                  <a:schemeClr val="accent5">
                    <a:lumMod val="50000"/>
                  </a:schemeClr>
                </a:solidFill>
              </a:rPr>
              <a:t>Töpfereimuseum, Langerwehe</a:t>
            </a:r>
            <a:endParaRPr lang="ru-RU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098" name="Picture 2" descr="Картинка 6 из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340768"/>
            <a:ext cx="2880320" cy="2880320"/>
          </a:xfrm>
          <a:prstGeom prst="round1Rect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</p:pic>
      <p:pic>
        <p:nvPicPr>
          <p:cNvPr id="4100" name="Picture 4" descr="http://www.indeland.de/uploads/pics/T%C3%B6pfereimuse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484784"/>
            <a:ext cx="4111576" cy="2712616"/>
          </a:xfrm>
          <a:prstGeom prst="round1Rect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</p:pic>
      <p:pic>
        <p:nvPicPr>
          <p:cNvPr id="4102" name="Picture 6" descr="http://www.indeland.de/uploads/pics/T%C3%B6pferei_Vitri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4293096"/>
            <a:ext cx="3528392" cy="2352263"/>
          </a:xfrm>
          <a:prstGeom prst="round1Rect">
            <a:avLst/>
          </a:prstGeom>
          <a:noFill/>
          <a:ln w="19050"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108</Words>
  <Application>Microsoft Office PowerPoint</Application>
  <PresentationFormat>Экран (4:3)</PresentationFormat>
  <Paragraphs>53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Das Münsterland</vt:lpstr>
      <vt:lpstr>Münsterländer Parklandschaft</vt:lpstr>
      <vt:lpstr>Münsterländer Parklandschaft</vt:lpstr>
      <vt:lpstr>Vreden, ehemaligefürstbischöfliche Burg</vt:lpstr>
      <vt:lpstr>Pferdezucht im Münsterland</vt:lpstr>
      <vt:lpstr>Слайд 6</vt:lpstr>
      <vt:lpstr>Слайд 7</vt:lpstr>
      <vt:lpstr>Das Schloss von Münster </vt:lpstr>
      <vt:lpstr>Töpfereimuseum, Langerwehe</vt:lpstr>
      <vt:lpstr>Töpfereimuseum, Langerwehe</vt:lpstr>
      <vt:lpstr>Blaudruckerei</vt:lpstr>
      <vt:lpstr>Holzschuhmacherei</vt:lpstr>
      <vt:lpstr>Источники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Das Münsterland</dc:title>
  <cp:lastModifiedBy>Нина</cp:lastModifiedBy>
  <cp:revision>47</cp:revision>
  <dcterms:modified xsi:type="dcterms:W3CDTF">2012-08-02T13:42:10Z</dcterms:modified>
</cp:coreProperties>
</file>