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58" r:id="rId5"/>
    <p:sldId id="259" r:id="rId6"/>
    <p:sldId id="260" r:id="rId7"/>
    <p:sldId id="262" r:id="rId8"/>
    <p:sldId id="273" r:id="rId9"/>
    <p:sldId id="263" r:id="rId10"/>
    <p:sldId id="274" r:id="rId11"/>
    <p:sldId id="266" r:id="rId12"/>
    <p:sldId id="267" r:id="rId13"/>
    <p:sldId id="268" r:id="rId14"/>
    <p:sldId id="269" r:id="rId15"/>
    <p:sldId id="275" r:id="rId16"/>
    <p:sldId id="276" r:id="rId17"/>
    <p:sldId id="277"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18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8000" r="-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02.08.2012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eifel.de/data/regionen/daun_maare_1096453614.jp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1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gif"/><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1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37.jpeg"/></Relationships>
</file>

<file path=ppt/slides/_rels/slide1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15.xml.rels><?xml version="1.0" encoding="UTF-8" standalone="yes"?>
<Relationships xmlns="http://schemas.openxmlformats.org/package/2006/relationships"><Relationship Id="rId8" Type="http://schemas.openxmlformats.org/officeDocument/2006/relationships/hyperlink" Target="http://www.gavmayen.de/typo3temp/pics/dc095b7108.jpg" TargetMode="External"/><Relationship Id="rId13" Type="http://schemas.openxmlformats.org/officeDocument/2006/relationships/hyperlink" Target="http://www.gs-enduro.de/pics/pics_routen/eifel/herschbachtal_oben.jpg" TargetMode="External"/><Relationship Id="rId3" Type="http://schemas.openxmlformats.org/officeDocument/2006/relationships/hyperlink" Target="http://www.eifel.de/data/regionen/daun_maare_1096453614.jpg" TargetMode="External"/><Relationship Id="rId7" Type="http://schemas.openxmlformats.org/officeDocument/2006/relationships/hyperlink" Target="http://www.hammer-eifel.de/Dreiborn/Dreiborn-BurgMalerHoefenkl.jpg" TargetMode="External"/><Relationship Id="rId12" Type="http://schemas.openxmlformats.org/officeDocument/2006/relationships/hyperlink" Target="http://f12.benio.de/05/08/4fa04fe18f9fb220-eifel.jpg" TargetMode="External"/><Relationship Id="rId2" Type="http://schemas.openxmlformats.org/officeDocument/2006/relationships/hyperlink" Target="http://fonegallery.narod.ru/rose/rose7.htm" TargetMode="External"/><Relationship Id="rId16" Type="http://schemas.openxmlformats.org/officeDocument/2006/relationships/hyperlink" Target="http://upload.wikimedia.org/wikipedia/commons/thumb/1/15/Koblenz_im_Buga-Jahr_2011_-_Panoramablick_auf_Koblenz.jpg/800px-Koblenz_im_Buga-Jahr_2011_-_Panoramablick_auf_Koblenz.jpg" TargetMode="External"/><Relationship Id="rId1" Type="http://schemas.openxmlformats.org/officeDocument/2006/relationships/slideLayout" Target="../slideLayouts/slideLayout2.xml"/><Relationship Id="rId6" Type="http://schemas.openxmlformats.org/officeDocument/2006/relationships/hyperlink" Target="http://upload.wikimedia.org/wikipedia/commons/thumb/6/65/Eifel_Kylltal_Speicher.jpg/700px-Eifel_Kylltal_Speicher.jpg" TargetMode="External"/><Relationship Id="rId11" Type="http://schemas.openxmlformats.org/officeDocument/2006/relationships/hyperlink" Target="http://community.urlaubswerk.de/img/giata/WOL/cat009982_139_06.jpg" TargetMode="External"/><Relationship Id="rId5" Type="http://schemas.openxmlformats.org/officeDocument/2006/relationships/hyperlink" Target="http://reisetraum-deutschland.de/uploads/Image/Eifel.JPG" TargetMode="External"/><Relationship Id="rId15" Type="http://schemas.openxmlformats.org/officeDocument/2006/relationships/hyperlink" Target="http://upload.wikimedia.org/wikipedia/commons/4/4a/Eifelblick.jpg" TargetMode="External"/><Relationship Id="rId10" Type="http://schemas.openxmlformats.org/officeDocument/2006/relationships/hyperlink" Target="http://www.travelblogging.de/wp-content/uploads/2008/04/idyllische-eifellandschaft-wikipedia.jpg" TargetMode="External"/><Relationship Id="rId4" Type="http://schemas.openxmlformats.org/officeDocument/2006/relationships/hyperlink" Target="http://upload.wikimedia.org/wikipedia/commons/1/16/Eifel_lage_u_ausdehnung_v3.png" TargetMode="External"/><Relationship Id="rId9" Type="http://schemas.openxmlformats.org/officeDocument/2006/relationships/hyperlink" Target="http://www.gavmayen.de/typo3temp/pics/30021d2a0b.jpg" TargetMode="External"/><Relationship Id="rId14" Type="http://schemas.openxmlformats.org/officeDocument/2006/relationships/hyperlink" Target="http://upload.wikimedia.org/wikipedia/commons/thumb/6/68/Eifelkarte.gif/528px-Eifelkarte.gif"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www.naturparke.de/system/eventimages/596/large/Im_Kulzer_Moos.JPG?1297762401" TargetMode="External"/><Relationship Id="rId13" Type="http://schemas.openxmlformats.org/officeDocument/2006/relationships/hyperlink" Target="http://3.bp.blogspot.com/--ULnFDpHgbA/Td1o5D7D4GI/AAAAAAAAADo/GnZp9nUjJU0/s1600/CIMG8329.JPG" TargetMode="External"/><Relationship Id="rId3" Type="http://schemas.openxmlformats.org/officeDocument/2006/relationships/hyperlink" Target="http://www.drk-wattenscheid.de/images/aktuelles/Trier_hauptmarkt.jpg" TargetMode="External"/><Relationship Id="rId7" Type="http://schemas.openxmlformats.org/officeDocument/2006/relationships/hyperlink" Target="http://iloapp.ssc-firmenich.de/blog/wandern?ShowFile&amp;image=1292274966.jpg" TargetMode="External"/><Relationship Id="rId12" Type="http://schemas.openxmlformats.org/officeDocument/2006/relationships/hyperlink" Target="http://www.fewo-renate.de/img/venn2_800.jpg" TargetMode="External"/><Relationship Id="rId2" Type="http://schemas.openxmlformats.org/officeDocument/2006/relationships/hyperlink" Target="http://www.kootstra.de/karten/moselradweg.gif" TargetMode="External"/><Relationship Id="rId16" Type="http://schemas.openxmlformats.org/officeDocument/2006/relationships/hyperlink" Target="http://www.lehnswesen.de/bilder/burg/burg3.gif" TargetMode="External"/><Relationship Id="rId1" Type="http://schemas.openxmlformats.org/officeDocument/2006/relationships/slideLayout" Target="../slideLayouts/slideLayout2.xml"/><Relationship Id="rId6" Type="http://schemas.openxmlformats.org/officeDocument/2006/relationships/hyperlink" Target="http://de.academic.ru/pictures/dewiki/97/aachener_dom.jpg" TargetMode="External"/><Relationship Id="rId11" Type="http://schemas.openxmlformats.org/officeDocument/2006/relationships/hyperlink" Target="http://www.rhein-eifel.tv/staedte_gemeinden/bleialf_stroh.jpg" TargetMode="External"/><Relationship Id="rId5" Type="http://schemas.openxmlformats.org/officeDocument/2006/relationships/hyperlink" Target="http://upload.wikimedia.org/wikipedia/commons/thumb/2/2e/K%C3%B6ln_Panorama.jpg/800px-K%C3%B6ln_Panorama.jpg" TargetMode="External"/><Relationship Id="rId15" Type="http://schemas.openxmlformats.org/officeDocument/2006/relationships/hyperlink" Target="http://www.amlinger.de/images/DCP_1010.JPG" TargetMode="External"/><Relationship Id="rId10" Type="http://schemas.openxmlformats.org/officeDocument/2006/relationships/hyperlink" Target="http://mw2.google.com/mw-panoramio/photos/medium/10425989.jpg" TargetMode="External"/><Relationship Id="rId4" Type="http://schemas.openxmlformats.org/officeDocument/2006/relationships/hyperlink" Target="http://upload.wikimedia.org/wikipedia/commons/thumb/4/41/Spoorlijn_DB_2600.png/800px-Spoorlijn_DB_2600.png" TargetMode="External"/><Relationship Id="rId9" Type="http://schemas.openxmlformats.org/officeDocument/2006/relationships/hyperlink" Target="http://www.viatoura.de/images/fotoalbum/nationalpark-eifel.jpg" TargetMode="External"/><Relationship Id="rId14" Type="http://schemas.openxmlformats.org/officeDocument/2006/relationships/hyperlink" Target="http://www.rheinlandwetter.de/img/hellenthal1.jpg"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farm2.static.flickr.com/1134/1222905681_b668acfea4.jpg" TargetMode="External"/><Relationship Id="rId13" Type="http://schemas.openxmlformats.org/officeDocument/2006/relationships/hyperlink" Target="http://www.naturzentrum-eifel.de/typo3temp/pics/e28292daee.jpg" TargetMode="External"/><Relationship Id="rId3" Type="http://schemas.openxmlformats.org/officeDocument/2006/relationships/hyperlink" Target="http://www.stadt-kyllburg.de/media/Schoene%20Eifel/21.jpg" TargetMode="External"/><Relationship Id="rId7" Type="http://schemas.openxmlformats.org/officeDocument/2006/relationships/hyperlink" Target="http://www.hotel-ami.de/hotelbilder/DEU/40324_10g.jpg" TargetMode="External"/><Relationship Id="rId12" Type="http://schemas.openxmlformats.org/officeDocument/2006/relationships/hyperlink" Target="http://www.naturzentrum-eifel.de/typo3temp/pics/7ba6d8f304.jpg" TargetMode="External"/><Relationship Id="rId2" Type="http://schemas.openxmlformats.org/officeDocument/2006/relationships/hyperlink" Target="http://t2.gstatic.com/images?q=tbn:ANd9GcQbyEs3tlOPDKiRBDbJZ3U_tQRofz7sGl700vxtfqx36RUa3BOPEA" TargetMode="External"/><Relationship Id="rId1" Type="http://schemas.openxmlformats.org/officeDocument/2006/relationships/slideLayout" Target="../slideLayouts/slideLayout2.xml"/><Relationship Id="rId6" Type="http://schemas.openxmlformats.org/officeDocument/2006/relationships/hyperlink" Target="http://images.traum-ferienwohnungen.de/33499/268385/1/Ferienhaus%20Gisela%20am%20Maar.jpg" TargetMode="External"/><Relationship Id="rId11" Type="http://schemas.openxmlformats.org/officeDocument/2006/relationships/hyperlink" Target="http://farm5.static.flickr.com/4142/4873454112_5d892eb306.jpg" TargetMode="External"/><Relationship Id="rId5" Type="http://schemas.openxmlformats.org/officeDocument/2006/relationships/hyperlink" Target="http://img.fotocommunity.com/photos/13416858.jpg" TargetMode="External"/><Relationship Id="rId10" Type="http://schemas.openxmlformats.org/officeDocument/2006/relationships/hyperlink" Target="http://www.naturzentrum-eifel.de/typo3temp/pics/e70aa9e87a.jpg" TargetMode="External"/><Relationship Id="rId4" Type="http://schemas.openxmlformats.org/officeDocument/2006/relationships/hyperlink" Target="http://u.jimdo.com/www32/o/s74f8896858bb1bd4/img/ie5d2a50a386dabfc/1308596330/thumb/eifel-biogasspeicher-foto-rwe-deutschland-ag.jpg" TargetMode="External"/><Relationship Id="rId9" Type="http://schemas.openxmlformats.org/officeDocument/2006/relationships/hyperlink" Target="http://www.oculus.ru/image/blogs/21/docs/3083_4.jp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hyperlink" Target="http://upload.wikimedia.org/wikipedia/commons/6/68/Eifelkarte.gif" TargetMode="Externa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hyperlink" Target="http://upload.wikimedia.org/wikipedia/commons/4/4a/Eifelblick.jpg" TargetMode="External"/><Relationship Id="rId4" Type="http://schemas.openxmlformats.org/officeDocument/2006/relationships/image" Target="../media/image13.gif"/></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upload.wikimedia.org/wikipedia/commons/1/15/Koblenz_im_Buga-Jahr_2011_-_Panoramablick_auf_Koblenz.jpg" TargetMode="Externa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gif"/></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0.jpeg"/><Relationship Id="rId2" Type="http://schemas.openxmlformats.org/officeDocument/2006/relationships/hyperlink" Target="http://upload.wikimedia.org/wikipedia/commons/4/41/Spoorlijn_DB_2600.png" TargetMode="External"/><Relationship Id="rId1" Type="http://schemas.openxmlformats.org/officeDocument/2006/relationships/slideLayout" Target="../slideLayouts/slideLayout2.xml"/><Relationship Id="rId6" Type="http://schemas.openxmlformats.org/officeDocument/2006/relationships/hyperlink" Target="http://de.academic.ru/pictures/dewiki/97/aachener_dom.jpg" TargetMode="External"/><Relationship Id="rId5" Type="http://schemas.openxmlformats.org/officeDocument/2006/relationships/image" Target="../media/image19.jpeg"/><Relationship Id="rId4" Type="http://schemas.openxmlformats.org/officeDocument/2006/relationships/hyperlink" Target="http://upload.wikimedia.org/wikipedia/commons/2/2e/K%C3%B6ln_Panorama.jp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51720" y="188640"/>
            <a:ext cx="4896544" cy="1080119"/>
          </a:xfrm>
          <a:prstGeom prst="round2SameRect">
            <a:avLst/>
          </a:prstGeom>
          <a:ln w="19050">
            <a:solidFill>
              <a:schemeClr val="accent2">
                <a:lumMod val="75000"/>
              </a:schemeClr>
            </a:solidFill>
          </a:ln>
        </p:spPr>
        <p:txBody>
          <a:bodyPr/>
          <a:lstStyle/>
          <a:p>
            <a:r>
              <a:rPr lang="en-US" b="1" i="1" dirty="0" smtClean="0">
                <a:solidFill>
                  <a:schemeClr val="accent2">
                    <a:lumMod val="75000"/>
                  </a:schemeClr>
                </a:solidFill>
              </a:rPr>
              <a:t>Die Eifel</a:t>
            </a:r>
            <a:endParaRPr lang="ru-RU" dirty="0">
              <a:solidFill>
                <a:schemeClr val="accent2">
                  <a:lumMod val="75000"/>
                </a:schemeClr>
              </a:solidFill>
            </a:endParaRPr>
          </a:p>
        </p:txBody>
      </p:sp>
      <p:pic>
        <p:nvPicPr>
          <p:cNvPr id="17410" name="Picture 2" descr="Картинка 2 из 655">
            <a:hlinkClick r:id="rId2"/>
          </p:cNvPr>
          <p:cNvPicPr>
            <a:picLocks noChangeAspect="1" noChangeArrowheads="1"/>
          </p:cNvPicPr>
          <p:nvPr/>
        </p:nvPicPr>
        <p:blipFill>
          <a:blip r:embed="rId3" cstate="print"/>
          <a:srcRect/>
          <a:stretch>
            <a:fillRect/>
          </a:stretch>
        </p:blipFill>
        <p:spPr bwMode="auto">
          <a:xfrm>
            <a:off x="1338442" y="1844823"/>
            <a:ext cx="6257894" cy="3980021"/>
          </a:xfrm>
          <a:prstGeom prst="round2Same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www.br-online.de/content/cms/Universalseite/7MIGRATION/wissen-bildung/thema/vulkane/struktur/cumulus/BR-online-Publikation-ab-10-2010--119402-20110321130728.jpg"/>
          <p:cNvPicPr>
            <a:picLocks noChangeAspect="1" noChangeArrowheads="1"/>
          </p:cNvPicPr>
          <p:nvPr/>
        </p:nvPicPr>
        <p:blipFill>
          <a:blip r:embed="rId2" cstate="print"/>
          <a:srcRect/>
          <a:stretch>
            <a:fillRect/>
          </a:stretch>
        </p:blipFill>
        <p:spPr bwMode="auto">
          <a:xfrm>
            <a:off x="251520" y="188640"/>
            <a:ext cx="3888432" cy="1428750"/>
          </a:xfrm>
          <a:prstGeom prst="round2SameRect">
            <a:avLst/>
          </a:prstGeom>
          <a:noFill/>
          <a:ln w="19050">
            <a:solidFill>
              <a:schemeClr val="accent2">
                <a:lumMod val="75000"/>
              </a:schemeClr>
            </a:solidFill>
          </a:ln>
        </p:spPr>
      </p:pic>
      <p:sp>
        <p:nvSpPr>
          <p:cNvPr id="5" name="Прямоугольник 4"/>
          <p:cNvSpPr/>
          <p:nvPr/>
        </p:nvSpPr>
        <p:spPr>
          <a:xfrm>
            <a:off x="251520" y="1628800"/>
            <a:ext cx="3888432" cy="923330"/>
          </a:xfrm>
          <a:prstGeom prst="rect">
            <a:avLst/>
          </a:prstGeom>
          <a:ln w="19050">
            <a:solidFill>
              <a:schemeClr val="accent2">
                <a:lumMod val="75000"/>
              </a:schemeClr>
            </a:solidFill>
          </a:ln>
        </p:spPr>
        <p:txBody>
          <a:bodyPr wrap="square">
            <a:spAutoFit/>
          </a:bodyPr>
          <a:lstStyle/>
          <a:p>
            <a:pPr algn="ctr"/>
            <a:r>
              <a:rPr lang="en-US" b="1" i="1" dirty="0" smtClean="0">
                <a:solidFill>
                  <a:schemeClr val="accent2">
                    <a:lumMod val="75000"/>
                  </a:schemeClr>
                </a:solidFill>
              </a:rPr>
              <a:t>Um die </a:t>
            </a:r>
            <a:r>
              <a:rPr lang="en-US" b="1" i="1" dirty="0" err="1" smtClean="0">
                <a:solidFill>
                  <a:schemeClr val="accent2">
                    <a:lumMod val="75000"/>
                  </a:schemeClr>
                </a:solidFill>
              </a:rPr>
              <a:t>erloschenen</a:t>
            </a:r>
            <a:r>
              <a:rPr lang="en-US" b="1" i="1" dirty="0" smtClean="0">
                <a:solidFill>
                  <a:schemeClr val="accent2">
                    <a:lumMod val="75000"/>
                  </a:schemeClr>
                </a:solidFill>
              </a:rPr>
              <a:t> </a:t>
            </a:r>
            <a:r>
              <a:rPr lang="en-US" b="1" i="1" dirty="0" err="1" smtClean="0">
                <a:solidFill>
                  <a:schemeClr val="accent2">
                    <a:lumMod val="75000"/>
                  </a:schemeClr>
                </a:solidFill>
              </a:rPr>
              <a:t>Vulkankegel</a:t>
            </a:r>
            <a:r>
              <a:rPr lang="en-US" b="1" i="1" dirty="0" smtClean="0">
                <a:solidFill>
                  <a:schemeClr val="accent2">
                    <a:lumMod val="75000"/>
                  </a:schemeClr>
                </a:solidFill>
              </a:rPr>
              <a:t> </a:t>
            </a:r>
            <a:r>
              <a:rPr lang="en-US" b="1" i="1" dirty="0" err="1" smtClean="0">
                <a:solidFill>
                  <a:schemeClr val="accent2">
                    <a:lumMod val="75000"/>
                  </a:schemeClr>
                </a:solidFill>
              </a:rPr>
              <a:t>mit</a:t>
            </a:r>
            <a:r>
              <a:rPr lang="en-US" b="1" i="1" dirty="0" smtClean="0">
                <a:solidFill>
                  <a:schemeClr val="accent2">
                    <a:lumMod val="75000"/>
                  </a:schemeClr>
                </a:solidFill>
              </a:rPr>
              <a:t> den </a:t>
            </a:r>
            <a:r>
              <a:rPr lang="en-US" b="1" i="1" dirty="0" err="1" smtClean="0">
                <a:solidFill>
                  <a:schemeClr val="accent2">
                    <a:lumMod val="75000"/>
                  </a:schemeClr>
                </a:solidFill>
              </a:rPr>
              <a:t>Kraterseen</a:t>
            </a:r>
            <a:r>
              <a:rPr lang="en-US" b="1" i="1" dirty="0" smtClean="0">
                <a:solidFill>
                  <a:schemeClr val="accent2">
                    <a:lumMod val="75000"/>
                  </a:schemeClr>
                </a:solidFill>
              </a:rPr>
              <a:t>, den </a:t>
            </a:r>
            <a:r>
              <a:rPr lang="en-US" b="1" i="1" dirty="0" err="1" smtClean="0">
                <a:solidFill>
                  <a:schemeClr val="accent2">
                    <a:lumMod val="75000"/>
                  </a:schemeClr>
                </a:solidFill>
              </a:rPr>
              <a:t>sogenannten</a:t>
            </a:r>
            <a:r>
              <a:rPr lang="en-US" b="1" i="1" dirty="0" smtClean="0">
                <a:solidFill>
                  <a:schemeClr val="accent2">
                    <a:lumMod val="75000"/>
                  </a:schemeClr>
                </a:solidFill>
              </a:rPr>
              <a:t> </a:t>
            </a:r>
            <a:r>
              <a:rPr lang="en-US" b="1" i="1" dirty="0" err="1" smtClean="0">
                <a:solidFill>
                  <a:schemeClr val="accent2">
                    <a:lumMod val="75000"/>
                  </a:schemeClr>
                </a:solidFill>
              </a:rPr>
              <a:t>Maaren</a:t>
            </a:r>
            <a:r>
              <a:rPr lang="en-US" b="1" i="1" dirty="0" smtClean="0">
                <a:solidFill>
                  <a:schemeClr val="accent2">
                    <a:lumMod val="75000"/>
                  </a:schemeClr>
                </a:solidFill>
              </a:rPr>
              <a:t>, </a:t>
            </a:r>
            <a:r>
              <a:rPr lang="en-US" b="1" i="1" dirty="0" err="1" smtClean="0">
                <a:solidFill>
                  <a:schemeClr val="accent2">
                    <a:lumMod val="75000"/>
                  </a:schemeClr>
                </a:solidFill>
              </a:rPr>
              <a:t>weht</a:t>
            </a:r>
            <a:r>
              <a:rPr lang="en-US" b="1" i="1" dirty="0" smtClean="0">
                <a:solidFill>
                  <a:schemeClr val="accent2">
                    <a:lumMod val="75000"/>
                  </a:schemeClr>
                </a:solidFill>
              </a:rPr>
              <a:t> </a:t>
            </a:r>
            <a:r>
              <a:rPr lang="en-US" b="1" i="1" dirty="0" err="1" smtClean="0">
                <a:solidFill>
                  <a:schemeClr val="accent2">
                    <a:lumMod val="75000"/>
                  </a:schemeClr>
                </a:solidFill>
              </a:rPr>
              <a:t>urweltliche</a:t>
            </a:r>
            <a:r>
              <a:rPr lang="en-US" b="1" i="1" dirty="0" smtClean="0">
                <a:solidFill>
                  <a:schemeClr val="accent2">
                    <a:lumMod val="75000"/>
                  </a:schemeClr>
                </a:solidFill>
              </a:rPr>
              <a:t> </a:t>
            </a:r>
            <a:r>
              <a:rPr lang="en-US" b="1" i="1" dirty="0" err="1" smtClean="0">
                <a:solidFill>
                  <a:schemeClr val="accent2">
                    <a:lumMod val="75000"/>
                  </a:schemeClr>
                </a:solidFill>
              </a:rPr>
              <a:t>Stimmung</a:t>
            </a:r>
            <a:r>
              <a:rPr lang="en-US" b="1" i="1" dirty="0" smtClean="0">
                <a:solidFill>
                  <a:schemeClr val="accent2">
                    <a:lumMod val="75000"/>
                  </a:schemeClr>
                </a:solidFill>
              </a:rPr>
              <a:t>. </a:t>
            </a:r>
            <a:endParaRPr lang="ru-RU" dirty="0"/>
          </a:p>
        </p:txBody>
      </p:sp>
      <p:pic>
        <p:nvPicPr>
          <p:cNvPr id="31748" name="Picture 4" descr="http://mw2.google.com/mw-panoramio/photos/medium/10425989.jpg"/>
          <p:cNvPicPr>
            <a:picLocks noChangeAspect="1" noChangeArrowheads="1"/>
          </p:cNvPicPr>
          <p:nvPr/>
        </p:nvPicPr>
        <p:blipFill>
          <a:blip r:embed="rId3" cstate="print"/>
          <a:srcRect/>
          <a:stretch>
            <a:fillRect/>
          </a:stretch>
        </p:blipFill>
        <p:spPr bwMode="auto">
          <a:xfrm>
            <a:off x="4644008" y="188640"/>
            <a:ext cx="3869060" cy="2901796"/>
          </a:xfrm>
          <a:prstGeom prst="round2SameRect">
            <a:avLst/>
          </a:prstGeom>
          <a:noFill/>
          <a:ln w="19050">
            <a:solidFill>
              <a:schemeClr val="accent2">
                <a:lumMod val="75000"/>
              </a:schemeClr>
            </a:solidFill>
          </a:ln>
        </p:spPr>
      </p:pic>
      <p:sp>
        <p:nvSpPr>
          <p:cNvPr id="7" name="Прямоугольник 6"/>
          <p:cNvSpPr/>
          <p:nvPr/>
        </p:nvSpPr>
        <p:spPr>
          <a:xfrm>
            <a:off x="4644008" y="3140968"/>
            <a:ext cx="3888432" cy="646331"/>
          </a:xfrm>
          <a:prstGeom prst="rect">
            <a:avLst/>
          </a:prstGeom>
          <a:ln w="19050">
            <a:solidFill>
              <a:schemeClr val="accent2">
                <a:lumMod val="75000"/>
              </a:schemeClr>
            </a:solidFill>
          </a:ln>
        </p:spPr>
        <p:txBody>
          <a:bodyPr wrap="square">
            <a:spAutoFit/>
          </a:bodyPr>
          <a:lstStyle/>
          <a:p>
            <a:pPr algn="ctr"/>
            <a:r>
              <a:rPr lang="en-US" b="1" i="1" dirty="0" err="1" smtClean="0">
                <a:solidFill>
                  <a:schemeClr val="accent2">
                    <a:lumMod val="75000"/>
                  </a:schemeClr>
                </a:solidFill>
              </a:rPr>
              <a:t>Phantastisch</a:t>
            </a:r>
            <a:r>
              <a:rPr lang="en-US" b="1" i="1" dirty="0" smtClean="0">
                <a:solidFill>
                  <a:schemeClr val="accent2">
                    <a:lumMod val="75000"/>
                  </a:schemeClr>
                </a:solidFill>
              </a:rPr>
              <a:t> </a:t>
            </a:r>
            <a:r>
              <a:rPr lang="en-US" b="1" i="1" dirty="0" err="1" smtClean="0">
                <a:solidFill>
                  <a:schemeClr val="accent2">
                    <a:lumMod val="75000"/>
                  </a:schemeClr>
                </a:solidFill>
              </a:rPr>
              <a:t>wirkt</a:t>
            </a:r>
            <a:r>
              <a:rPr lang="en-US" b="1" i="1" dirty="0" smtClean="0">
                <a:solidFill>
                  <a:schemeClr val="accent2">
                    <a:lumMod val="75000"/>
                  </a:schemeClr>
                </a:solidFill>
              </a:rPr>
              <a:t> die </a:t>
            </a:r>
            <a:r>
              <a:rPr lang="en-US" b="1" i="1" dirty="0" err="1" smtClean="0">
                <a:solidFill>
                  <a:schemeClr val="accent2">
                    <a:lumMod val="75000"/>
                  </a:schemeClr>
                </a:solidFill>
              </a:rPr>
              <a:t>Felsenlandschaft</a:t>
            </a:r>
            <a:r>
              <a:rPr lang="en-US" b="1" i="1" dirty="0" smtClean="0">
                <a:solidFill>
                  <a:schemeClr val="accent2">
                    <a:lumMod val="75000"/>
                  </a:schemeClr>
                </a:solidFill>
              </a:rPr>
              <a:t> des </a:t>
            </a:r>
            <a:r>
              <a:rPr lang="en-US" b="1" i="1" dirty="0" err="1" smtClean="0">
                <a:solidFill>
                  <a:schemeClr val="accent2">
                    <a:lumMod val="75000"/>
                  </a:schemeClr>
                </a:solidFill>
              </a:rPr>
              <a:t>Kylltales</a:t>
            </a:r>
            <a:r>
              <a:rPr lang="en-US" b="1" i="1" dirty="0" smtClean="0">
                <a:solidFill>
                  <a:schemeClr val="accent2">
                    <a:lumMod val="75000"/>
                  </a:schemeClr>
                </a:solidFill>
              </a:rPr>
              <a:t>. </a:t>
            </a:r>
            <a:endParaRPr lang="ru-RU" dirty="0"/>
          </a:p>
        </p:txBody>
      </p:sp>
      <p:pic>
        <p:nvPicPr>
          <p:cNvPr id="31750" name="Picture 6" descr="http://www.rhein-eifel.tv/staedte_gemeinden/bleialf_stroh.jpg"/>
          <p:cNvPicPr>
            <a:picLocks noChangeAspect="1" noChangeArrowheads="1"/>
          </p:cNvPicPr>
          <p:nvPr/>
        </p:nvPicPr>
        <p:blipFill>
          <a:blip r:embed="rId4" cstate="print"/>
          <a:srcRect/>
          <a:stretch>
            <a:fillRect/>
          </a:stretch>
        </p:blipFill>
        <p:spPr bwMode="auto">
          <a:xfrm>
            <a:off x="179512" y="3573016"/>
            <a:ext cx="4229100" cy="2562226"/>
          </a:xfrm>
          <a:prstGeom prst="round2SameRect">
            <a:avLst/>
          </a:prstGeom>
          <a:noFill/>
          <a:ln w="19050">
            <a:solidFill>
              <a:schemeClr val="accent2">
                <a:lumMod val="75000"/>
              </a:schemeClr>
            </a:solidFill>
          </a:ln>
        </p:spPr>
      </p:pic>
      <p:sp>
        <p:nvSpPr>
          <p:cNvPr id="9" name="Прямоугольник 8"/>
          <p:cNvSpPr/>
          <p:nvPr/>
        </p:nvSpPr>
        <p:spPr>
          <a:xfrm>
            <a:off x="179512" y="6211669"/>
            <a:ext cx="8352928" cy="369332"/>
          </a:xfrm>
          <a:prstGeom prst="rect">
            <a:avLst/>
          </a:prstGeom>
          <a:ln w="19050">
            <a:solidFill>
              <a:schemeClr val="accent2">
                <a:lumMod val="75000"/>
              </a:schemeClr>
            </a:solidFill>
          </a:ln>
        </p:spPr>
        <p:txBody>
          <a:bodyPr wrap="square">
            <a:spAutoFit/>
          </a:bodyPr>
          <a:lstStyle/>
          <a:p>
            <a:r>
              <a:rPr lang="en-US" b="1" i="1" dirty="0" err="1" smtClean="0">
                <a:solidFill>
                  <a:schemeClr val="accent2">
                    <a:lumMod val="75000"/>
                  </a:schemeClr>
                </a:solidFill>
              </a:rPr>
              <a:t>Stille</a:t>
            </a:r>
            <a:r>
              <a:rPr lang="en-US" b="1" i="1" dirty="0" smtClean="0">
                <a:solidFill>
                  <a:schemeClr val="accent2">
                    <a:lumMod val="75000"/>
                  </a:schemeClr>
                </a:solidFill>
              </a:rPr>
              <a:t> und </a:t>
            </a:r>
            <a:r>
              <a:rPr lang="en-US" b="1" i="1" dirty="0" err="1" smtClean="0">
                <a:solidFill>
                  <a:schemeClr val="accent2">
                    <a:lumMod val="75000"/>
                  </a:schemeClr>
                </a:solidFill>
              </a:rPr>
              <a:t>Einsamkeit</a:t>
            </a:r>
            <a:r>
              <a:rPr lang="en-US" b="1" i="1" dirty="0" smtClean="0">
                <a:solidFill>
                  <a:schemeClr val="accent2">
                    <a:lumMod val="75000"/>
                  </a:schemeClr>
                </a:solidFill>
              </a:rPr>
              <a:t> </a:t>
            </a:r>
            <a:r>
              <a:rPr lang="en-US" b="1" i="1" dirty="0" err="1" smtClean="0">
                <a:solidFill>
                  <a:schemeClr val="accent2">
                    <a:lumMod val="75000"/>
                  </a:schemeClr>
                </a:solidFill>
              </a:rPr>
              <a:t>sind</a:t>
            </a:r>
            <a:r>
              <a:rPr lang="en-US" b="1" i="1" dirty="0" smtClean="0">
                <a:solidFill>
                  <a:schemeClr val="accent2">
                    <a:lumMod val="75000"/>
                  </a:schemeClr>
                </a:solidFill>
              </a:rPr>
              <a:t> in </a:t>
            </a:r>
            <a:r>
              <a:rPr lang="en-US" b="1" i="1" dirty="0" err="1" smtClean="0">
                <a:solidFill>
                  <a:schemeClr val="accent2">
                    <a:lumMod val="75000"/>
                  </a:schemeClr>
                </a:solidFill>
              </a:rPr>
              <a:t>der</a:t>
            </a:r>
            <a:r>
              <a:rPr lang="en-US" b="1" i="1" dirty="0" smtClean="0">
                <a:solidFill>
                  <a:schemeClr val="accent2">
                    <a:lumMod val="75000"/>
                  </a:schemeClr>
                </a:solidFill>
              </a:rPr>
              <a:t> </a:t>
            </a:r>
            <a:r>
              <a:rPr lang="en-US" b="1" i="1" dirty="0" err="1" smtClean="0">
                <a:solidFill>
                  <a:schemeClr val="accent2">
                    <a:lumMod val="75000"/>
                  </a:schemeClr>
                </a:solidFill>
              </a:rPr>
              <a:t>Schnee</a:t>
            </a:r>
            <a:r>
              <a:rPr lang="en-US" b="1" i="1" dirty="0" smtClean="0">
                <a:solidFill>
                  <a:schemeClr val="accent2">
                    <a:lumMod val="75000"/>
                  </a:schemeClr>
                </a:solidFill>
              </a:rPr>
              <a:t>- Eifel (</a:t>
            </a:r>
            <a:r>
              <a:rPr lang="en-US" b="1" i="1" dirty="0" err="1" smtClean="0">
                <a:solidFill>
                  <a:schemeClr val="accent2">
                    <a:lumMod val="75000"/>
                  </a:schemeClr>
                </a:solidFill>
              </a:rPr>
              <a:t>Schneifel</a:t>
            </a:r>
            <a:r>
              <a:rPr lang="en-US" b="1" i="1" dirty="0" smtClean="0">
                <a:solidFill>
                  <a:schemeClr val="accent2">
                    <a:lumMod val="75000"/>
                  </a:schemeClr>
                </a:solidFill>
              </a:rPr>
              <a:t>) und </a:t>
            </a:r>
            <a:r>
              <a:rPr lang="en-US" b="1" i="1" dirty="0" err="1" smtClean="0">
                <a:solidFill>
                  <a:schemeClr val="accent2">
                    <a:lumMod val="75000"/>
                  </a:schemeClr>
                </a:solidFill>
              </a:rPr>
              <a:t>im</a:t>
            </a:r>
            <a:r>
              <a:rPr lang="en-US" b="1" i="1" dirty="0" smtClean="0">
                <a:solidFill>
                  <a:schemeClr val="accent2">
                    <a:lumMod val="75000"/>
                  </a:schemeClr>
                </a:solidFill>
              </a:rPr>
              <a:t> </a:t>
            </a:r>
            <a:r>
              <a:rPr lang="en-US" b="1" i="1" dirty="0" err="1" smtClean="0">
                <a:solidFill>
                  <a:schemeClr val="accent2">
                    <a:lumMod val="75000"/>
                  </a:schemeClr>
                </a:solidFill>
              </a:rPr>
              <a:t>Hohen</a:t>
            </a:r>
            <a:r>
              <a:rPr lang="en-US" b="1" i="1" dirty="0" smtClean="0">
                <a:solidFill>
                  <a:schemeClr val="accent2">
                    <a:lumMod val="75000"/>
                  </a:schemeClr>
                </a:solidFill>
              </a:rPr>
              <a:t> Venn </a:t>
            </a:r>
            <a:r>
              <a:rPr lang="en-US" b="1" i="1" dirty="0" err="1" smtClean="0">
                <a:solidFill>
                  <a:schemeClr val="accent2">
                    <a:lumMod val="75000"/>
                  </a:schemeClr>
                </a:solidFill>
              </a:rPr>
              <a:t>zu</a:t>
            </a:r>
            <a:r>
              <a:rPr lang="en-US" b="1" i="1" dirty="0" smtClean="0">
                <a:solidFill>
                  <a:schemeClr val="accent2">
                    <a:lumMod val="75000"/>
                  </a:schemeClr>
                </a:solidFill>
              </a:rPr>
              <a:t> </a:t>
            </a:r>
            <a:r>
              <a:rPr lang="en-US" b="1" i="1" dirty="0" err="1" smtClean="0">
                <a:solidFill>
                  <a:schemeClr val="accent2">
                    <a:lumMod val="75000"/>
                  </a:schemeClr>
                </a:solidFill>
              </a:rPr>
              <a:t>Hause</a:t>
            </a:r>
            <a:r>
              <a:rPr lang="en-US" b="1" i="1" dirty="0" smtClean="0">
                <a:solidFill>
                  <a:schemeClr val="accent2">
                    <a:lumMod val="75000"/>
                  </a:schemeClr>
                </a:solidFill>
              </a:rPr>
              <a:t>.</a:t>
            </a:r>
            <a:endParaRPr lang="ru-RU" dirty="0"/>
          </a:p>
        </p:txBody>
      </p:sp>
      <p:pic>
        <p:nvPicPr>
          <p:cNvPr id="31752" name="Picture 8" descr="http://www.fewo-renate.de/img/venn2_800.jpg"/>
          <p:cNvPicPr>
            <a:picLocks noChangeAspect="1" noChangeArrowheads="1"/>
          </p:cNvPicPr>
          <p:nvPr/>
        </p:nvPicPr>
        <p:blipFill>
          <a:blip r:embed="rId5" cstate="print"/>
          <a:srcRect/>
          <a:stretch>
            <a:fillRect/>
          </a:stretch>
        </p:blipFill>
        <p:spPr bwMode="auto">
          <a:xfrm>
            <a:off x="5076056" y="3861048"/>
            <a:ext cx="3456384" cy="2296472"/>
          </a:xfrm>
          <a:prstGeom prst="round2SameRect">
            <a:avLst/>
          </a:prstGeom>
          <a:noFill/>
          <a:ln w="19050">
            <a:solidFill>
              <a:schemeClr val="accent2">
                <a:lumMod val="75000"/>
              </a:schemeClr>
            </a:solid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188640"/>
            <a:ext cx="8229600" cy="1228998"/>
          </a:xfrm>
          <a:prstGeom prst="round2SameRect">
            <a:avLst/>
          </a:prstGeom>
          <a:ln w="19050">
            <a:solidFill>
              <a:schemeClr val="accent2">
                <a:lumMod val="75000"/>
              </a:schemeClr>
            </a:solidFill>
          </a:ln>
        </p:spPr>
        <p:txBody>
          <a:bodyPr>
            <a:noAutofit/>
          </a:bodyPr>
          <a:lstStyle/>
          <a:p>
            <a:r>
              <a:rPr lang="en-US" sz="2000" b="1" i="1" dirty="0" err="1" smtClean="0">
                <a:solidFill>
                  <a:schemeClr val="accent2">
                    <a:lumMod val="75000"/>
                  </a:schemeClr>
                </a:solidFill>
              </a:rPr>
              <a:t>Der</a:t>
            </a:r>
            <a:r>
              <a:rPr lang="en-US" sz="2000" b="1" i="1" dirty="0" smtClean="0">
                <a:solidFill>
                  <a:schemeClr val="accent2">
                    <a:lumMod val="75000"/>
                  </a:schemeClr>
                </a:solidFill>
              </a:rPr>
              <a:t> </a:t>
            </a:r>
            <a:r>
              <a:rPr lang="en-US" sz="2000" b="1" i="1" dirty="0" err="1" smtClean="0">
                <a:solidFill>
                  <a:schemeClr val="accent2">
                    <a:lumMod val="75000"/>
                  </a:schemeClr>
                </a:solidFill>
              </a:rPr>
              <a:t>Meerwind</a:t>
            </a:r>
            <a:r>
              <a:rPr lang="en-US" sz="2000" b="1" i="1" dirty="0" smtClean="0">
                <a:solidFill>
                  <a:schemeClr val="accent2">
                    <a:lumMod val="75000"/>
                  </a:schemeClr>
                </a:solidFill>
              </a:rPr>
              <a:t> </a:t>
            </a:r>
            <a:r>
              <a:rPr lang="en-US" sz="2000" b="1" i="1" dirty="0" err="1" smtClean="0">
                <a:solidFill>
                  <a:schemeClr val="accent2">
                    <a:lumMod val="75000"/>
                  </a:schemeClr>
                </a:solidFill>
              </a:rPr>
              <a:t>bestimmt</a:t>
            </a:r>
            <a:r>
              <a:rPr lang="en-US" sz="2000" b="1" i="1" dirty="0" smtClean="0">
                <a:solidFill>
                  <a:schemeClr val="accent2">
                    <a:lumMod val="75000"/>
                  </a:schemeClr>
                </a:solidFill>
              </a:rPr>
              <a:t> das </a:t>
            </a:r>
            <a:r>
              <a:rPr lang="en-US" sz="2000" b="1" i="1" dirty="0" err="1" smtClean="0">
                <a:solidFill>
                  <a:schemeClr val="accent2">
                    <a:lumMod val="75000"/>
                  </a:schemeClr>
                </a:solidFill>
              </a:rPr>
              <a:t>Klima</a:t>
            </a:r>
            <a:r>
              <a:rPr lang="en-US" sz="2000" b="1" i="1" dirty="0" smtClean="0">
                <a:solidFill>
                  <a:schemeClr val="accent2">
                    <a:lumMod val="75000"/>
                  </a:schemeClr>
                </a:solidFill>
              </a:rPr>
              <a:t>. </a:t>
            </a:r>
            <a:r>
              <a:rPr lang="en-US" sz="2000" b="1" i="1" dirty="0" err="1" smtClean="0">
                <a:solidFill>
                  <a:schemeClr val="accent2">
                    <a:lumMod val="75000"/>
                  </a:schemeClr>
                </a:solidFill>
              </a:rPr>
              <a:t>Im</a:t>
            </a:r>
            <a:r>
              <a:rPr lang="en-US" sz="2000" b="1" i="1" dirty="0" smtClean="0">
                <a:solidFill>
                  <a:schemeClr val="accent2">
                    <a:lumMod val="75000"/>
                  </a:schemeClr>
                </a:solidFill>
              </a:rPr>
              <a:t> </a:t>
            </a:r>
            <a:r>
              <a:rPr lang="en-US" sz="2000" b="1" i="1" dirty="0" err="1" smtClean="0">
                <a:solidFill>
                  <a:schemeClr val="accent2">
                    <a:lumMod val="75000"/>
                  </a:schemeClr>
                </a:solidFill>
              </a:rPr>
              <a:t>Westen</a:t>
            </a:r>
            <a:r>
              <a:rPr lang="en-US" sz="2000" b="1" i="1" dirty="0" smtClean="0">
                <a:solidFill>
                  <a:schemeClr val="accent2">
                    <a:lumMod val="75000"/>
                  </a:schemeClr>
                </a:solidFill>
              </a:rPr>
              <a:t>, </a:t>
            </a:r>
            <a:r>
              <a:rPr lang="en-US" sz="2000" b="1" i="1" dirty="0" err="1" smtClean="0">
                <a:solidFill>
                  <a:schemeClr val="accent2">
                    <a:lumMod val="75000"/>
                  </a:schemeClr>
                </a:solidFill>
              </a:rPr>
              <a:t>im</a:t>
            </a:r>
            <a:r>
              <a:rPr lang="en-US" sz="2000" b="1" i="1" dirty="0" smtClean="0">
                <a:solidFill>
                  <a:schemeClr val="accent2">
                    <a:lumMod val="75000"/>
                  </a:schemeClr>
                </a:solidFill>
              </a:rPr>
              <a:t> </a:t>
            </a:r>
            <a:r>
              <a:rPr lang="en-US" sz="2000" b="1" i="1" dirty="0" err="1" smtClean="0">
                <a:solidFill>
                  <a:schemeClr val="accent2">
                    <a:lumMod val="75000"/>
                  </a:schemeClr>
                </a:solidFill>
              </a:rPr>
              <a:t>Hohen</a:t>
            </a:r>
            <a:r>
              <a:rPr lang="en-US" sz="2000" b="1" i="1" dirty="0" smtClean="0">
                <a:solidFill>
                  <a:schemeClr val="accent2">
                    <a:lumMod val="75000"/>
                  </a:schemeClr>
                </a:solidFill>
              </a:rPr>
              <a:t> Venn, </a:t>
            </a:r>
            <a:r>
              <a:rPr lang="en-US" sz="2000" b="1" i="1" dirty="0" err="1" smtClean="0">
                <a:solidFill>
                  <a:schemeClr val="accent2">
                    <a:lumMod val="75000"/>
                  </a:schemeClr>
                </a:solidFill>
              </a:rPr>
              <a:t>schützen</a:t>
            </a:r>
            <a:r>
              <a:rPr lang="en-US" sz="2000" b="1" i="1" dirty="0" smtClean="0">
                <a:solidFill>
                  <a:schemeClr val="accent2">
                    <a:lumMod val="75000"/>
                  </a:schemeClr>
                </a:solidFill>
              </a:rPr>
              <a:t> </a:t>
            </a:r>
            <a:r>
              <a:rPr lang="en-US" sz="2000" b="1" i="1" dirty="0" err="1" smtClean="0">
                <a:solidFill>
                  <a:schemeClr val="accent2">
                    <a:lumMod val="75000"/>
                  </a:schemeClr>
                </a:solidFill>
              </a:rPr>
              <a:t>sich</a:t>
            </a:r>
            <a:r>
              <a:rPr lang="en-US" sz="2000" b="1" i="1" dirty="0" smtClean="0">
                <a:solidFill>
                  <a:schemeClr val="accent2">
                    <a:lumMod val="75000"/>
                  </a:schemeClr>
                </a:solidFill>
              </a:rPr>
              <a:t> die </a:t>
            </a:r>
            <a:r>
              <a:rPr lang="en-US" sz="2000" b="1" i="1" dirty="0" err="1" smtClean="0">
                <a:solidFill>
                  <a:schemeClr val="accent2">
                    <a:lumMod val="75000"/>
                  </a:schemeClr>
                </a:solidFill>
              </a:rPr>
              <a:t>strohgedeckten</a:t>
            </a:r>
            <a:r>
              <a:rPr lang="en-US" sz="2000" b="1" i="1" dirty="0" smtClean="0">
                <a:solidFill>
                  <a:schemeClr val="accent2">
                    <a:lumMod val="75000"/>
                  </a:schemeClr>
                </a:solidFill>
              </a:rPr>
              <a:t> </a:t>
            </a:r>
            <a:r>
              <a:rPr lang="en-US" sz="2000" b="1" i="1" dirty="0" err="1" smtClean="0">
                <a:solidFill>
                  <a:schemeClr val="accent2">
                    <a:lumMod val="75000"/>
                  </a:schemeClr>
                </a:solidFill>
              </a:rPr>
              <a:t>Bauernhäuser</a:t>
            </a:r>
            <a:r>
              <a:rPr lang="en-US" sz="2000" b="1" i="1" dirty="0" smtClean="0">
                <a:solidFill>
                  <a:schemeClr val="accent2">
                    <a:lumMod val="75000"/>
                  </a:schemeClr>
                </a:solidFill>
              </a:rPr>
              <a:t> </a:t>
            </a:r>
            <a:r>
              <a:rPr lang="en-US" sz="2000" b="1" i="1" dirty="0" err="1" smtClean="0">
                <a:solidFill>
                  <a:schemeClr val="accent2">
                    <a:lumMod val="75000"/>
                  </a:schemeClr>
                </a:solidFill>
              </a:rPr>
              <a:t>gegen</a:t>
            </a:r>
            <a:r>
              <a:rPr lang="en-US" sz="2000" b="1" i="1" dirty="0" smtClean="0">
                <a:solidFill>
                  <a:schemeClr val="accent2">
                    <a:lumMod val="75000"/>
                  </a:schemeClr>
                </a:solidFill>
              </a:rPr>
              <a:t> </a:t>
            </a:r>
            <a:r>
              <a:rPr lang="en-US" sz="2000" b="1" i="1" dirty="0" err="1" smtClean="0">
                <a:solidFill>
                  <a:schemeClr val="accent2">
                    <a:lumMod val="75000"/>
                  </a:schemeClr>
                </a:solidFill>
              </a:rPr>
              <a:t>ihn</a:t>
            </a:r>
            <a:r>
              <a:rPr lang="en-US" sz="2000" b="1" i="1" dirty="0" smtClean="0">
                <a:solidFill>
                  <a:schemeClr val="accent2">
                    <a:lumMod val="75000"/>
                  </a:schemeClr>
                </a:solidFill>
              </a:rPr>
              <a:t> </a:t>
            </a:r>
            <a:r>
              <a:rPr lang="en-US" sz="2000" b="1" i="1" dirty="0" err="1" smtClean="0">
                <a:solidFill>
                  <a:schemeClr val="accent2">
                    <a:lumMod val="75000"/>
                  </a:schemeClr>
                </a:solidFill>
              </a:rPr>
              <a:t>durch</a:t>
            </a:r>
            <a:r>
              <a:rPr lang="en-US" sz="2000" b="1" i="1" dirty="0" smtClean="0">
                <a:solidFill>
                  <a:schemeClr val="accent2">
                    <a:lumMod val="75000"/>
                  </a:schemeClr>
                </a:solidFill>
              </a:rPr>
              <a:t> </a:t>
            </a:r>
            <a:r>
              <a:rPr lang="en-US" sz="2000" b="1" i="1" dirty="0" err="1" smtClean="0">
                <a:solidFill>
                  <a:schemeClr val="accent2">
                    <a:lumMod val="75000"/>
                  </a:schemeClr>
                </a:solidFill>
              </a:rPr>
              <a:t>starke</a:t>
            </a:r>
            <a:r>
              <a:rPr lang="en-US" sz="2000" b="1" i="1" dirty="0" smtClean="0">
                <a:solidFill>
                  <a:schemeClr val="accent2">
                    <a:lumMod val="75000"/>
                  </a:schemeClr>
                </a:solidFill>
              </a:rPr>
              <a:t> </a:t>
            </a:r>
            <a:r>
              <a:rPr lang="en-US" sz="2000" b="1" i="1" dirty="0" err="1" smtClean="0">
                <a:solidFill>
                  <a:schemeClr val="accent2">
                    <a:lumMod val="75000"/>
                  </a:schemeClr>
                </a:solidFill>
              </a:rPr>
              <a:t>Buchenhecken</a:t>
            </a:r>
            <a:r>
              <a:rPr lang="en-US" sz="2000" b="1" i="1" dirty="0" smtClean="0">
                <a:solidFill>
                  <a:schemeClr val="accent2">
                    <a:lumMod val="75000"/>
                  </a:schemeClr>
                </a:solidFill>
              </a:rPr>
              <a:t>, </a:t>
            </a:r>
            <a:r>
              <a:rPr lang="en-US" sz="2000" b="1" i="1" dirty="0" err="1" smtClean="0">
                <a:solidFill>
                  <a:schemeClr val="accent2">
                    <a:lumMod val="75000"/>
                  </a:schemeClr>
                </a:solidFill>
              </a:rPr>
              <a:t>wie</a:t>
            </a:r>
            <a:r>
              <a:rPr lang="en-US" sz="2000" b="1" i="1" dirty="0" smtClean="0">
                <a:solidFill>
                  <a:schemeClr val="accent2">
                    <a:lumMod val="75000"/>
                  </a:schemeClr>
                </a:solidFill>
              </a:rPr>
              <a:t> in </a:t>
            </a:r>
            <a:r>
              <a:rPr lang="en-US" sz="2000" b="1" i="1" dirty="0" err="1" smtClean="0">
                <a:solidFill>
                  <a:schemeClr val="accent2">
                    <a:lumMod val="75000"/>
                  </a:schemeClr>
                </a:solidFill>
              </a:rPr>
              <a:t>Südfrankreiche</a:t>
            </a:r>
            <a:r>
              <a:rPr lang="en-US" sz="2000" b="1" i="1" dirty="0" smtClean="0">
                <a:solidFill>
                  <a:schemeClr val="accent2">
                    <a:lumMod val="75000"/>
                  </a:schemeClr>
                </a:solidFill>
              </a:rPr>
              <a:t> </a:t>
            </a:r>
            <a:r>
              <a:rPr lang="en-US" sz="2000" b="1" i="1" dirty="0" err="1" smtClean="0">
                <a:solidFill>
                  <a:schemeClr val="accent2">
                    <a:lumMod val="75000"/>
                  </a:schemeClr>
                </a:solidFill>
              </a:rPr>
              <a:t>Zypressenhecke</a:t>
            </a:r>
            <a:r>
              <a:rPr lang="en-US" sz="2000" b="1" i="1" dirty="0" smtClean="0">
                <a:solidFill>
                  <a:schemeClr val="accent2">
                    <a:lumMod val="75000"/>
                  </a:schemeClr>
                </a:solidFill>
              </a:rPr>
              <a:t> den Mistral </a:t>
            </a:r>
            <a:r>
              <a:rPr lang="en-US" sz="2000" b="1" i="1" dirty="0" err="1" smtClean="0">
                <a:solidFill>
                  <a:schemeClr val="accent2">
                    <a:lumMod val="75000"/>
                  </a:schemeClr>
                </a:solidFill>
              </a:rPr>
              <a:t>abwehren</a:t>
            </a:r>
            <a:r>
              <a:rPr lang="en-US" sz="2000" b="1" i="1" dirty="0" smtClean="0">
                <a:solidFill>
                  <a:schemeClr val="accent2">
                    <a:lumMod val="75000"/>
                  </a:schemeClr>
                </a:solidFill>
              </a:rPr>
              <a:t>.</a:t>
            </a:r>
            <a:endParaRPr lang="ru-RU" sz="2000" dirty="0">
              <a:solidFill>
                <a:schemeClr val="accent2">
                  <a:lumMod val="75000"/>
                </a:schemeClr>
              </a:solidFill>
            </a:endParaRPr>
          </a:p>
        </p:txBody>
      </p:sp>
      <p:pic>
        <p:nvPicPr>
          <p:cNvPr id="8194" name="Picture 2" descr="http://t3.gstatic.com/images?q=tbn:ANd9GcStv6Gn7Av5a8DGULcufLu6rNfauwj7qbVQSdgjy3JPWihdbvL3"/>
          <p:cNvPicPr>
            <a:picLocks noChangeAspect="1" noChangeArrowheads="1"/>
          </p:cNvPicPr>
          <p:nvPr/>
        </p:nvPicPr>
        <p:blipFill>
          <a:blip r:embed="rId2" cstate="print"/>
          <a:srcRect/>
          <a:stretch>
            <a:fillRect/>
          </a:stretch>
        </p:blipFill>
        <p:spPr bwMode="auto">
          <a:xfrm>
            <a:off x="5580112" y="1556792"/>
            <a:ext cx="2790056" cy="2092542"/>
          </a:xfrm>
          <a:prstGeom prst="round2SameRect">
            <a:avLst/>
          </a:prstGeom>
          <a:noFill/>
          <a:ln w="19050">
            <a:solidFill>
              <a:schemeClr val="accent2">
                <a:lumMod val="75000"/>
              </a:schemeClr>
            </a:solidFill>
          </a:ln>
        </p:spPr>
      </p:pic>
      <p:pic>
        <p:nvPicPr>
          <p:cNvPr id="8196" name="Picture 4" descr="http://3.bp.blogspot.com/--ULnFDpHgbA/Td1o5D7D4GI/AAAAAAAAADo/GnZp9nUjJU0/s1600/CIMG8329.JPG"/>
          <p:cNvPicPr>
            <a:picLocks noChangeAspect="1" noChangeArrowheads="1"/>
          </p:cNvPicPr>
          <p:nvPr/>
        </p:nvPicPr>
        <p:blipFill>
          <a:blip r:embed="rId3" cstate="print"/>
          <a:srcRect/>
          <a:stretch>
            <a:fillRect/>
          </a:stretch>
        </p:blipFill>
        <p:spPr bwMode="auto">
          <a:xfrm>
            <a:off x="4788024" y="4005064"/>
            <a:ext cx="3996443" cy="2664296"/>
          </a:xfrm>
          <a:prstGeom prst="round2SameRect">
            <a:avLst/>
          </a:prstGeom>
          <a:noFill/>
          <a:ln w="19050">
            <a:solidFill>
              <a:schemeClr val="accent2">
                <a:lumMod val="75000"/>
              </a:schemeClr>
            </a:solidFill>
          </a:ln>
        </p:spPr>
      </p:pic>
      <p:pic>
        <p:nvPicPr>
          <p:cNvPr id="8198" name="Picture 6" descr="http://www.rheinlandwetter.de/img/hellenthal1.jpg"/>
          <p:cNvPicPr>
            <a:picLocks noChangeAspect="1" noChangeArrowheads="1"/>
          </p:cNvPicPr>
          <p:nvPr/>
        </p:nvPicPr>
        <p:blipFill>
          <a:blip r:embed="rId4" cstate="print"/>
          <a:srcRect/>
          <a:stretch>
            <a:fillRect/>
          </a:stretch>
        </p:blipFill>
        <p:spPr bwMode="auto">
          <a:xfrm>
            <a:off x="467544" y="1556792"/>
            <a:ext cx="3559946" cy="2376264"/>
          </a:xfrm>
          <a:prstGeom prst="round2SameRect">
            <a:avLst/>
          </a:prstGeom>
          <a:noFill/>
          <a:ln w="19050">
            <a:solidFill>
              <a:schemeClr val="accent2">
                <a:lumMod val="75000"/>
              </a:schemeClr>
            </a:solidFill>
          </a:ln>
        </p:spPr>
      </p:pic>
      <p:pic>
        <p:nvPicPr>
          <p:cNvPr id="8200" name="Picture 8" descr="http://www.amlinger.de/images/DCP_1010.JPG"/>
          <p:cNvPicPr>
            <a:picLocks noChangeAspect="1" noChangeArrowheads="1"/>
          </p:cNvPicPr>
          <p:nvPr/>
        </p:nvPicPr>
        <p:blipFill>
          <a:blip r:embed="rId5" cstate="print"/>
          <a:srcRect/>
          <a:stretch>
            <a:fillRect/>
          </a:stretch>
        </p:blipFill>
        <p:spPr bwMode="auto">
          <a:xfrm>
            <a:off x="323528" y="4077072"/>
            <a:ext cx="3869060" cy="2561946"/>
          </a:xfrm>
          <a:prstGeom prst="round2SameRect">
            <a:avLst/>
          </a:prstGeom>
          <a:noFill/>
          <a:ln w="19050">
            <a:solidFill>
              <a:schemeClr val="accent2">
                <a:lumMod val="75000"/>
              </a:schemeClr>
            </a:solid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188640"/>
            <a:ext cx="8229600" cy="1656184"/>
          </a:xfrm>
          <a:prstGeom prst="round2SameRect">
            <a:avLst/>
          </a:prstGeom>
          <a:ln w="19050">
            <a:solidFill>
              <a:schemeClr val="accent2">
                <a:lumMod val="75000"/>
              </a:schemeClr>
            </a:solidFill>
          </a:ln>
        </p:spPr>
        <p:txBody>
          <a:bodyPr>
            <a:noAutofit/>
          </a:bodyPr>
          <a:lstStyle/>
          <a:p>
            <a:r>
              <a:rPr lang="en-US" sz="2000" b="1" i="1" dirty="0" smtClean="0">
                <a:solidFill>
                  <a:schemeClr val="accent2">
                    <a:lumMod val="75000"/>
                  </a:schemeClr>
                </a:solidFill>
              </a:rPr>
              <a:t>Das Land hat </a:t>
            </a:r>
            <a:r>
              <a:rPr lang="en-US" sz="2000" b="1" i="1" dirty="0" err="1" smtClean="0">
                <a:solidFill>
                  <a:schemeClr val="accent2">
                    <a:lumMod val="75000"/>
                  </a:schemeClr>
                </a:solidFill>
              </a:rPr>
              <a:t>eine</a:t>
            </a:r>
            <a:r>
              <a:rPr lang="en-US" sz="2000" b="1" i="1" dirty="0" smtClean="0">
                <a:solidFill>
                  <a:schemeClr val="accent2">
                    <a:lumMod val="75000"/>
                  </a:schemeClr>
                </a:solidFill>
              </a:rPr>
              <a:t> </a:t>
            </a:r>
            <a:r>
              <a:rPr lang="en-US" sz="2000" b="1" i="1" dirty="0" err="1" smtClean="0">
                <a:solidFill>
                  <a:schemeClr val="accent2">
                    <a:lumMod val="75000"/>
                  </a:schemeClr>
                </a:solidFill>
              </a:rPr>
              <a:t>reiche</a:t>
            </a:r>
            <a:r>
              <a:rPr lang="en-US" sz="2000" b="1" i="1" dirty="0" smtClean="0">
                <a:solidFill>
                  <a:schemeClr val="accent2">
                    <a:lumMod val="75000"/>
                  </a:schemeClr>
                </a:solidFill>
              </a:rPr>
              <a:t> Geschichte. Die </a:t>
            </a:r>
            <a:r>
              <a:rPr lang="en-US" sz="2000" b="1" i="1" dirty="0" err="1" smtClean="0">
                <a:solidFill>
                  <a:schemeClr val="accent2">
                    <a:lumMod val="75000"/>
                  </a:schemeClr>
                </a:solidFill>
              </a:rPr>
              <a:t>Römer</a:t>
            </a:r>
            <a:r>
              <a:rPr lang="en-US" sz="2000" b="1" i="1" dirty="0" smtClean="0">
                <a:solidFill>
                  <a:schemeClr val="accent2">
                    <a:lumMod val="75000"/>
                  </a:schemeClr>
                </a:solidFill>
              </a:rPr>
              <a:t> </a:t>
            </a:r>
            <a:r>
              <a:rPr lang="en-US" sz="2000" b="1" i="1" dirty="0" err="1" smtClean="0">
                <a:solidFill>
                  <a:schemeClr val="accent2">
                    <a:lumMod val="75000"/>
                  </a:schemeClr>
                </a:solidFill>
              </a:rPr>
              <a:t>legten</a:t>
            </a:r>
            <a:r>
              <a:rPr lang="en-US" sz="2000" b="1" i="1" dirty="0" smtClean="0">
                <a:solidFill>
                  <a:schemeClr val="accent2">
                    <a:lumMod val="75000"/>
                  </a:schemeClr>
                </a:solidFill>
              </a:rPr>
              <a:t> </a:t>
            </a:r>
            <a:r>
              <a:rPr lang="en-US" sz="2000" b="1" i="1" dirty="0" err="1" smtClean="0">
                <a:solidFill>
                  <a:schemeClr val="accent2">
                    <a:lumMod val="75000"/>
                  </a:schemeClr>
                </a:solidFill>
              </a:rPr>
              <a:t>hier</a:t>
            </a:r>
            <a:r>
              <a:rPr lang="en-US" sz="2000" b="1" i="1" dirty="0" smtClean="0">
                <a:solidFill>
                  <a:schemeClr val="accent2">
                    <a:lumMod val="75000"/>
                  </a:schemeClr>
                </a:solidFill>
              </a:rPr>
              <a:t> </a:t>
            </a:r>
            <a:r>
              <a:rPr lang="en-US" sz="2000" b="1" i="1" dirty="0" err="1" smtClean="0">
                <a:solidFill>
                  <a:schemeClr val="accent2">
                    <a:lumMod val="75000"/>
                  </a:schemeClr>
                </a:solidFill>
              </a:rPr>
              <a:t>Straßen</a:t>
            </a:r>
            <a:r>
              <a:rPr lang="en-US" sz="2000" b="1" i="1" dirty="0" smtClean="0">
                <a:solidFill>
                  <a:schemeClr val="accent2">
                    <a:lumMod val="75000"/>
                  </a:schemeClr>
                </a:solidFill>
              </a:rPr>
              <a:t> und </a:t>
            </a:r>
            <a:r>
              <a:rPr lang="en-US" sz="2000" b="1" i="1" dirty="0" err="1" smtClean="0">
                <a:solidFill>
                  <a:schemeClr val="accent2">
                    <a:lumMod val="75000"/>
                  </a:schemeClr>
                </a:solidFill>
              </a:rPr>
              <a:t>siedlungen</a:t>
            </a:r>
            <a:r>
              <a:rPr lang="en-US" sz="2000" b="1" i="1" dirty="0" smtClean="0">
                <a:solidFill>
                  <a:schemeClr val="accent2">
                    <a:lumMod val="75000"/>
                  </a:schemeClr>
                </a:solidFill>
              </a:rPr>
              <a:t> an, </a:t>
            </a:r>
            <a:r>
              <a:rPr lang="en-US" sz="2000" b="1" i="1" dirty="0" err="1" smtClean="0">
                <a:solidFill>
                  <a:schemeClr val="accent2">
                    <a:lumMod val="75000"/>
                  </a:schemeClr>
                </a:solidFill>
              </a:rPr>
              <a:t>vor</a:t>
            </a:r>
            <a:r>
              <a:rPr lang="en-US" sz="2000" b="1" i="1" dirty="0" smtClean="0">
                <a:solidFill>
                  <a:schemeClr val="accent2">
                    <a:lumMod val="75000"/>
                  </a:schemeClr>
                </a:solidFill>
              </a:rPr>
              <a:t> den </a:t>
            </a:r>
            <a:r>
              <a:rPr lang="en-US" sz="2000" b="1" i="1" dirty="0" err="1" smtClean="0">
                <a:solidFill>
                  <a:schemeClr val="accent2">
                    <a:lumMod val="75000"/>
                  </a:schemeClr>
                </a:solidFill>
              </a:rPr>
              <a:t>Römern</a:t>
            </a:r>
            <a:r>
              <a:rPr lang="en-US" sz="2000" b="1" i="1" dirty="0" smtClean="0">
                <a:solidFill>
                  <a:schemeClr val="accent2">
                    <a:lumMod val="75000"/>
                  </a:schemeClr>
                </a:solidFill>
              </a:rPr>
              <a:t> </a:t>
            </a:r>
            <a:r>
              <a:rPr lang="en-US" sz="2000" b="1" i="1" dirty="0" err="1" smtClean="0">
                <a:solidFill>
                  <a:schemeClr val="accent2">
                    <a:lumMod val="75000"/>
                  </a:schemeClr>
                </a:solidFill>
              </a:rPr>
              <a:t>saßen</a:t>
            </a:r>
            <a:r>
              <a:rPr lang="en-US" sz="2000" b="1" i="1" dirty="0" smtClean="0">
                <a:solidFill>
                  <a:schemeClr val="accent2">
                    <a:lumMod val="75000"/>
                  </a:schemeClr>
                </a:solidFill>
              </a:rPr>
              <a:t> in </a:t>
            </a:r>
            <a:r>
              <a:rPr lang="en-US" sz="2000" b="1" i="1" dirty="0" err="1" smtClean="0">
                <a:solidFill>
                  <a:schemeClr val="accent2">
                    <a:lumMod val="75000"/>
                  </a:schemeClr>
                </a:solidFill>
              </a:rPr>
              <a:t>diesem</a:t>
            </a:r>
            <a:r>
              <a:rPr lang="en-US" sz="2000" b="1" i="1" dirty="0" smtClean="0">
                <a:solidFill>
                  <a:schemeClr val="accent2">
                    <a:lumMod val="75000"/>
                  </a:schemeClr>
                </a:solidFill>
              </a:rPr>
              <a:t> </a:t>
            </a:r>
            <a:r>
              <a:rPr lang="en-US" sz="2000" b="1" i="1" dirty="0" err="1" smtClean="0">
                <a:solidFill>
                  <a:schemeClr val="accent2">
                    <a:lumMod val="75000"/>
                  </a:schemeClr>
                </a:solidFill>
              </a:rPr>
              <a:t>Bergland</a:t>
            </a:r>
            <a:r>
              <a:rPr lang="en-US" sz="2000" b="1" i="1" dirty="0" smtClean="0">
                <a:solidFill>
                  <a:schemeClr val="accent2">
                    <a:lumMod val="75000"/>
                  </a:schemeClr>
                </a:solidFill>
              </a:rPr>
              <a:t> die </a:t>
            </a:r>
            <a:r>
              <a:rPr lang="en-US" sz="2000" b="1" i="1" dirty="0" err="1" smtClean="0">
                <a:solidFill>
                  <a:schemeClr val="accent2">
                    <a:lumMod val="75000"/>
                  </a:schemeClr>
                </a:solidFill>
              </a:rPr>
              <a:t>Kelten</a:t>
            </a:r>
            <a:r>
              <a:rPr lang="en-US" sz="2000" b="1" i="1" dirty="0" smtClean="0">
                <a:solidFill>
                  <a:schemeClr val="accent2">
                    <a:lumMod val="75000"/>
                  </a:schemeClr>
                </a:solidFill>
              </a:rPr>
              <a:t> und </a:t>
            </a:r>
            <a:r>
              <a:rPr lang="en-US" sz="2000" b="1" i="1" dirty="0" err="1" smtClean="0">
                <a:solidFill>
                  <a:schemeClr val="accent2">
                    <a:lumMod val="75000"/>
                  </a:schemeClr>
                </a:solidFill>
              </a:rPr>
              <a:t>davor</a:t>
            </a:r>
            <a:r>
              <a:rPr lang="en-US" sz="2000" b="1" i="1" dirty="0" smtClean="0">
                <a:solidFill>
                  <a:schemeClr val="accent2">
                    <a:lumMod val="75000"/>
                  </a:schemeClr>
                </a:solidFill>
              </a:rPr>
              <a:t> </a:t>
            </a:r>
            <a:r>
              <a:rPr lang="en-US" sz="2000" b="1" i="1" dirty="0" err="1" smtClean="0">
                <a:solidFill>
                  <a:schemeClr val="accent2">
                    <a:lumMod val="75000"/>
                  </a:schemeClr>
                </a:solidFill>
              </a:rPr>
              <a:t>noch</a:t>
            </a:r>
            <a:r>
              <a:rPr lang="en-US" sz="2000" b="1" i="1" dirty="0" smtClean="0">
                <a:solidFill>
                  <a:schemeClr val="accent2">
                    <a:lumMod val="75000"/>
                  </a:schemeClr>
                </a:solidFill>
              </a:rPr>
              <a:t> </a:t>
            </a:r>
            <a:r>
              <a:rPr lang="en-US" sz="2000" b="1" i="1" dirty="0" err="1" smtClean="0">
                <a:solidFill>
                  <a:schemeClr val="accent2">
                    <a:lumMod val="75000"/>
                  </a:schemeClr>
                </a:solidFill>
              </a:rPr>
              <a:t>andere</a:t>
            </a:r>
            <a:r>
              <a:rPr lang="en-US" sz="2000" b="1" i="1" dirty="0" smtClean="0">
                <a:solidFill>
                  <a:schemeClr val="accent2">
                    <a:lumMod val="75000"/>
                  </a:schemeClr>
                </a:solidFill>
              </a:rPr>
              <a:t> </a:t>
            </a:r>
            <a:r>
              <a:rPr lang="en-US" sz="2000" b="1" i="1" dirty="0" err="1" smtClean="0">
                <a:solidFill>
                  <a:schemeClr val="accent2">
                    <a:lumMod val="75000"/>
                  </a:schemeClr>
                </a:solidFill>
              </a:rPr>
              <a:t>Völkerstämme</a:t>
            </a:r>
            <a:r>
              <a:rPr lang="en-US" sz="2000" b="1" i="1" dirty="0" smtClean="0">
                <a:solidFill>
                  <a:schemeClr val="accent2">
                    <a:lumMod val="75000"/>
                  </a:schemeClr>
                </a:solidFill>
              </a:rPr>
              <a:t>. </a:t>
            </a:r>
            <a:r>
              <a:rPr lang="en-US" sz="2000" b="1" i="1" dirty="0" err="1" smtClean="0">
                <a:solidFill>
                  <a:schemeClr val="accent2">
                    <a:lumMod val="75000"/>
                  </a:schemeClr>
                </a:solidFill>
              </a:rPr>
              <a:t>Im</a:t>
            </a:r>
            <a:r>
              <a:rPr lang="en-US" sz="2000" b="1" i="1" dirty="0" smtClean="0">
                <a:solidFill>
                  <a:schemeClr val="accent2">
                    <a:lumMod val="75000"/>
                  </a:schemeClr>
                </a:solidFill>
              </a:rPr>
              <a:t> </a:t>
            </a:r>
            <a:r>
              <a:rPr lang="en-US" sz="2000" b="1" i="1" dirty="0" err="1" smtClean="0">
                <a:solidFill>
                  <a:schemeClr val="accent2">
                    <a:lumMod val="75000"/>
                  </a:schemeClr>
                </a:solidFill>
              </a:rPr>
              <a:t>christlichen</a:t>
            </a:r>
            <a:r>
              <a:rPr lang="en-US" sz="2000" b="1" i="1" dirty="0" smtClean="0">
                <a:solidFill>
                  <a:schemeClr val="accent2">
                    <a:lumMod val="75000"/>
                  </a:schemeClr>
                </a:solidFill>
              </a:rPr>
              <a:t> </a:t>
            </a:r>
            <a:r>
              <a:rPr lang="en-US" sz="2000" b="1" i="1" dirty="0" err="1" smtClean="0">
                <a:solidFill>
                  <a:schemeClr val="accent2">
                    <a:lumMod val="75000"/>
                  </a:schemeClr>
                </a:solidFill>
              </a:rPr>
              <a:t>Zeitalter</a:t>
            </a:r>
            <a:r>
              <a:rPr lang="en-US" sz="2000" b="1" i="1" dirty="0" smtClean="0">
                <a:solidFill>
                  <a:schemeClr val="accent2">
                    <a:lumMod val="75000"/>
                  </a:schemeClr>
                </a:solidFill>
              </a:rPr>
              <a:t> </a:t>
            </a:r>
            <a:r>
              <a:rPr lang="en-US" sz="2000" b="1" i="1" dirty="0" err="1" smtClean="0">
                <a:solidFill>
                  <a:schemeClr val="accent2">
                    <a:lumMod val="75000"/>
                  </a:schemeClr>
                </a:solidFill>
              </a:rPr>
              <a:t>haben</a:t>
            </a:r>
            <a:r>
              <a:rPr lang="en-US" sz="2000" b="1" i="1" dirty="0" smtClean="0">
                <a:solidFill>
                  <a:schemeClr val="accent2">
                    <a:lumMod val="75000"/>
                  </a:schemeClr>
                </a:solidFill>
              </a:rPr>
              <a:t> </a:t>
            </a:r>
            <a:r>
              <a:rPr lang="en-US" sz="2000" b="1" i="1" dirty="0" err="1" smtClean="0">
                <a:solidFill>
                  <a:schemeClr val="accent2">
                    <a:lumMod val="75000"/>
                  </a:schemeClr>
                </a:solidFill>
              </a:rPr>
              <a:t>zahlreiche</a:t>
            </a:r>
            <a:r>
              <a:rPr lang="en-US" sz="2000" b="1" i="1" dirty="0" smtClean="0">
                <a:solidFill>
                  <a:schemeClr val="accent2">
                    <a:lumMod val="75000"/>
                  </a:schemeClr>
                </a:solidFill>
              </a:rPr>
              <a:t> </a:t>
            </a:r>
            <a:r>
              <a:rPr lang="en-US" sz="2000" b="1" i="1" dirty="0" err="1" smtClean="0">
                <a:solidFill>
                  <a:schemeClr val="accent2">
                    <a:lumMod val="75000"/>
                  </a:schemeClr>
                </a:solidFill>
              </a:rPr>
              <a:t>Klöster</a:t>
            </a:r>
            <a:r>
              <a:rPr lang="en-US" sz="2000" b="1" i="1" dirty="0" smtClean="0">
                <a:solidFill>
                  <a:schemeClr val="accent2">
                    <a:lumMod val="75000"/>
                  </a:schemeClr>
                </a:solidFill>
              </a:rPr>
              <a:t> die Eifel </a:t>
            </a:r>
            <a:r>
              <a:rPr lang="en-US" sz="2000" b="1" i="1" dirty="0" err="1" smtClean="0">
                <a:solidFill>
                  <a:schemeClr val="accent2">
                    <a:lumMod val="75000"/>
                  </a:schemeClr>
                </a:solidFill>
              </a:rPr>
              <a:t>kultiviert</a:t>
            </a:r>
            <a:r>
              <a:rPr lang="en-US" sz="2000" b="1" i="1" dirty="0" smtClean="0">
                <a:solidFill>
                  <a:schemeClr val="accent2">
                    <a:lumMod val="75000"/>
                  </a:schemeClr>
                </a:solidFill>
              </a:rPr>
              <a:t>, die </a:t>
            </a:r>
            <a:r>
              <a:rPr lang="en-US" sz="2000" b="1" i="1" dirty="0" err="1" smtClean="0">
                <a:solidFill>
                  <a:schemeClr val="accent2">
                    <a:lumMod val="75000"/>
                  </a:schemeClr>
                </a:solidFill>
              </a:rPr>
              <a:t>Burgen</a:t>
            </a:r>
            <a:r>
              <a:rPr lang="en-US" sz="2000" b="1" i="1" dirty="0" smtClean="0">
                <a:solidFill>
                  <a:schemeClr val="accent2">
                    <a:lumMod val="75000"/>
                  </a:schemeClr>
                </a:solidFill>
              </a:rPr>
              <a:t> </a:t>
            </a:r>
            <a:r>
              <a:rPr lang="en-US" sz="2000" b="1" i="1" dirty="0" err="1" smtClean="0">
                <a:solidFill>
                  <a:schemeClr val="accent2">
                    <a:lumMod val="75000"/>
                  </a:schemeClr>
                </a:solidFill>
              </a:rPr>
              <a:t>der</a:t>
            </a:r>
            <a:r>
              <a:rPr lang="en-US" sz="2000" b="1" i="1" dirty="0" smtClean="0">
                <a:solidFill>
                  <a:schemeClr val="accent2">
                    <a:lumMod val="75000"/>
                  </a:schemeClr>
                </a:solidFill>
              </a:rPr>
              <a:t> </a:t>
            </a:r>
            <a:r>
              <a:rPr lang="en-US" sz="2000" b="1" i="1" dirty="0" err="1" smtClean="0">
                <a:solidFill>
                  <a:schemeClr val="accent2">
                    <a:lumMod val="75000"/>
                  </a:schemeClr>
                </a:solidFill>
              </a:rPr>
              <a:t>Landesherren</a:t>
            </a:r>
            <a:r>
              <a:rPr lang="en-US" sz="2000" b="1" i="1" dirty="0" smtClean="0">
                <a:solidFill>
                  <a:schemeClr val="accent2">
                    <a:lumMod val="75000"/>
                  </a:schemeClr>
                </a:solidFill>
              </a:rPr>
              <a:t> </a:t>
            </a:r>
            <a:r>
              <a:rPr lang="en-US" sz="2000" b="1" i="1" dirty="0" err="1" smtClean="0">
                <a:solidFill>
                  <a:schemeClr val="accent2">
                    <a:lumMod val="75000"/>
                  </a:schemeClr>
                </a:solidFill>
              </a:rPr>
              <a:t>schmücken</a:t>
            </a:r>
            <a:r>
              <a:rPr lang="en-US" sz="2000" b="1" i="1" dirty="0" smtClean="0">
                <a:solidFill>
                  <a:schemeClr val="accent2">
                    <a:lumMod val="75000"/>
                  </a:schemeClr>
                </a:solidFill>
              </a:rPr>
              <a:t> </a:t>
            </a:r>
            <a:r>
              <a:rPr lang="en-US" sz="2000" b="1" i="1" dirty="0" err="1" smtClean="0">
                <a:solidFill>
                  <a:schemeClr val="accent2">
                    <a:lumMod val="75000"/>
                  </a:schemeClr>
                </a:solidFill>
              </a:rPr>
              <a:t>heute</a:t>
            </a:r>
            <a:r>
              <a:rPr lang="en-US" sz="2000" b="1" i="1" dirty="0" smtClean="0">
                <a:solidFill>
                  <a:schemeClr val="accent2">
                    <a:lumMod val="75000"/>
                  </a:schemeClr>
                </a:solidFill>
              </a:rPr>
              <a:t> </a:t>
            </a:r>
            <a:r>
              <a:rPr lang="en-US" sz="2000" b="1" i="1" dirty="0" err="1" smtClean="0">
                <a:solidFill>
                  <a:schemeClr val="accent2">
                    <a:lumMod val="75000"/>
                  </a:schemeClr>
                </a:solidFill>
              </a:rPr>
              <a:t>noch</a:t>
            </a:r>
            <a:r>
              <a:rPr lang="en-US" sz="2000" b="1" i="1" dirty="0" smtClean="0">
                <a:solidFill>
                  <a:schemeClr val="accent2">
                    <a:lumMod val="75000"/>
                  </a:schemeClr>
                </a:solidFill>
              </a:rPr>
              <a:t> die </a:t>
            </a:r>
            <a:r>
              <a:rPr lang="en-US" sz="2000" b="1" i="1" dirty="0" err="1" smtClean="0">
                <a:solidFill>
                  <a:schemeClr val="accent2">
                    <a:lumMod val="75000"/>
                  </a:schemeClr>
                </a:solidFill>
              </a:rPr>
              <a:t>Felshöhen</a:t>
            </a:r>
            <a:r>
              <a:rPr lang="en-US" sz="2000" b="1" i="1" dirty="0" smtClean="0">
                <a:solidFill>
                  <a:schemeClr val="accent2">
                    <a:lumMod val="75000"/>
                  </a:schemeClr>
                </a:solidFill>
              </a:rPr>
              <a:t>.</a:t>
            </a:r>
            <a:endParaRPr lang="ru-RU" sz="2000" dirty="0">
              <a:solidFill>
                <a:schemeClr val="accent2">
                  <a:lumMod val="75000"/>
                </a:schemeClr>
              </a:solidFill>
            </a:endParaRPr>
          </a:p>
        </p:txBody>
      </p:sp>
      <p:pic>
        <p:nvPicPr>
          <p:cNvPr id="7170" name="Picture 2" descr="http://www.lehnswesen.de/bilder/burg/burg3.gif"/>
          <p:cNvPicPr>
            <a:picLocks noChangeAspect="1" noChangeArrowheads="1"/>
          </p:cNvPicPr>
          <p:nvPr/>
        </p:nvPicPr>
        <p:blipFill>
          <a:blip r:embed="rId2" cstate="print"/>
          <a:srcRect/>
          <a:stretch>
            <a:fillRect/>
          </a:stretch>
        </p:blipFill>
        <p:spPr bwMode="auto">
          <a:xfrm>
            <a:off x="323528" y="1988840"/>
            <a:ext cx="2520280" cy="2520280"/>
          </a:xfrm>
          <a:prstGeom prst="round2SameRect">
            <a:avLst/>
          </a:prstGeom>
          <a:noFill/>
          <a:ln w="19050">
            <a:solidFill>
              <a:schemeClr val="accent2">
                <a:lumMod val="75000"/>
              </a:schemeClr>
            </a:solidFill>
          </a:ln>
        </p:spPr>
      </p:pic>
      <p:pic>
        <p:nvPicPr>
          <p:cNvPr id="7172" name="Picture 4" descr="http://t2.gstatic.com/images?q=tbn:ANd9GcQbyEs3tlOPDKiRBDbJZ3U_tQRofz7sGl700vxtfqx36RUa3BOPEA"/>
          <p:cNvPicPr>
            <a:picLocks noChangeAspect="1" noChangeArrowheads="1"/>
          </p:cNvPicPr>
          <p:nvPr/>
        </p:nvPicPr>
        <p:blipFill>
          <a:blip r:embed="rId3" cstate="print"/>
          <a:srcRect/>
          <a:stretch>
            <a:fillRect/>
          </a:stretch>
        </p:blipFill>
        <p:spPr bwMode="auto">
          <a:xfrm>
            <a:off x="5652120" y="1988840"/>
            <a:ext cx="3093674" cy="2088232"/>
          </a:xfrm>
          <a:prstGeom prst="round2SameRect">
            <a:avLst/>
          </a:prstGeom>
          <a:noFill/>
          <a:ln w="19050">
            <a:solidFill>
              <a:schemeClr val="accent2">
                <a:lumMod val="75000"/>
              </a:schemeClr>
            </a:solidFill>
          </a:ln>
        </p:spPr>
      </p:pic>
      <p:pic>
        <p:nvPicPr>
          <p:cNvPr id="7174" name="Picture 6" descr="http://www.stadt-kyllburg.de/media/Schoene%20Eifel/21.jpg"/>
          <p:cNvPicPr>
            <a:picLocks noChangeAspect="1" noChangeArrowheads="1"/>
          </p:cNvPicPr>
          <p:nvPr/>
        </p:nvPicPr>
        <p:blipFill>
          <a:blip r:embed="rId4" cstate="print"/>
          <a:srcRect/>
          <a:stretch>
            <a:fillRect/>
          </a:stretch>
        </p:blipFill>
        <p:spPr bwMode="auto">
          <a:xfrm>
            <a:off x="2843808" y="3429000"/>
            <a:ext cx="3124200" cy="3305175"/>
          </a:xfrm>
          <a:prstGeom prst="round2SameRect">
            <a:avLst/>
          </a:prstGeom>
          <a:noFill/>
          <a:ln w="19050">
            <a:solidFill>
              <a:schemeClr val="accent2">
                <a:lumMod val="75000"/>
              </a:schemeClr>
            </a:solid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251520" y="188640"/>
            <a:ext cx="8640960" cy="1368152"/>
          </a:xfrm>
          <a:prstGeom prst="round2SameRect">
            <a:avLst/>
          </a:prstGeom>
          <a:ln w="19050">
            <a:solidFill>
              <a:schemeClr val="accent2">
                <a:lumMod val="75000"/>
              </a:schemeClr>
            </a:solidFill>
          </a:ln>
        </p:spPr>
        <p:txBody>
          <a:bodyPr>
            <a:noAutofit/>
          </a:bodyPr>
          <a:lstStyle/>
          <a:p>
            <a:r>
              <a:rPr lang="en-US" sz="2000" b="1" i="1" dirty="0" smtClean="0">
                <a:solidFill>
                  <a:schemeClr val="accent2">
                    <a:lumMod val="75000"/>
                  </a:schemeClr>
                </a:solidFill>
              </a:rPr>
              <a:t>Die Eifel </a:t>
            </a:r>
            <a:r>
              <a:rPr lang="en-US" sz="2000" b="1" i="1" dirty="0" err="1" smtClean="0">
                <a:solidFill>
                  <a:schemeClr val="accent2">
                    <a:lumMod val="75000"/>
                  </a:schemeClr>
                </a:solidFill>
              </a:rPr>
              <a:t>ist</a:t>
            </a:r>
            <a:r>
              <a:rPr lang="en-US" sz="2000" b="1" i="1" dirty="0" smtClean="0">
                <a:solidFill>
                  <a:schemeClr val="accent2">
                    <a:lumMod val="75000"/>
                  </a:schemeClr>
                </a:solidFill>
              </a:rPr>
              <a:t> arm an </a:t>
            </a:r>
            <a:r>
              <a:rPr lang="en-US" sz="2000" b="1" i="1" dirty="0" err="1" smtClean="0">
                <a:solidFill>
                  <a:schemeClr val="accent2">
                    <a:lumMod val="75000"/>
                  </a:schemeClr>
                </a:solidFill>
              </a:rPr>
              <a:t>Industrien</a:t>
            </a:r>
            <a:r>
              <a:rPr lang="en-US" sz="2000" b="1" i="1" dirty="0" smtClean="0">
                <a:solidFill>
                  <a:schemeClr val="accent2">
                    <a:lumMod val="75000"/>
                  </a:schemeClr>
                </a:solidFill>
              </a:rPr>
              <a:t>. Die </a:t>
            </a:r>
            <a:r>
              <a:rPr lang="en-US" sz="2000" b="1" i="1" dirty="0" err="1" smtClean="0">
                <a:solidFill>
                  <a:schemeClr val="accent2">
                    <a:lumMod val="75000"/>
                  </a:schemeClr>
                </a:solidFill>
              </a:rPr>
              <a:t>Menschen</a:t>
            </a:r>
            <a:r>
              <a:rPr lang="en-US" sz="2000" b="1" i="1" dirty="0" smtClean="0">
                <a:solidFill>
                  <a:schemeClr val="accent2">
                    <a:lumMod val="75000"/>
                  </a:schemeClr>
                </a:solidFill>
              </a:rPr>
              <a:t> </a:t>
            </a:r>
            <a:r>
              <a:rPr lang="en-US" sz="2000" b="1" i="1" dirty="0" err="1" smtClean="0">
                <a:solidFill>
                  <a:schemeClr val="accent2">
                    <a:lumMod val="75000"/>
                  </a:schemeClr>
                </a:solidFill>
              </a:rPr>
              <a:t>leben</a:t>
            </a:r>
            <a:r>
              <a:rPr lang="en-US" sz="2000" b="1" i="1" dirty="0" smtClean="0">
                <a:solidFill>
                  <a:schemeClr val="accent2">
                    <a:lumMod val="75000"/>
                  </a:schemeClr>
                </a:solidFill>
              </a:rPr>
              <a:t> von </a:t>
            </a:r>
            <a:r>
              <a:rPr lang="en-US" sz="2000" b="1" i="1" dirty="0" err="1" smtClean="0">
                <a:solidFill>
                  <a:schemeClr val="accent2">
                    <a:lumMod val="75000"/>
                  </a:schemeClr>
                </a:solidFill>
              </a:rPr>
              <a:t>der</a:t>
            </a:r>
            <a:r>
              <a:rPr lang="en-US" sz="2000" b="1" i="1" dirty="0" smtClean="0">
                <a:solidFill>
                  <a:schemeClr val="accent2">
                    <a:lumMod val="75000"/>
                  </a:schemeClr>
                </a:solidFill>
              </a:rPr>
              <a:t> </a:t>
            </a:r>
            <a:r>
              <a:rPr lang="en-US" sz="2000" b="1" i="1" dirty="0" err="1" smtClean="0">
                <a:solidFill>
                  <a:schemeClr val="accent2">
                    <a:lumMod val="75000"/>
                  </a:schemeClr>
                </a:solidFill>
              </a:rPr>
              <a:t>Bebauung</a:t>
            </a:r>
            <a:r>
              <a:rPr lang="en-US" sz="2000" b="1" i="1" dirty="0" smtClean="0">
                <a:solidFill>
                  <a:schemeClr val="accent2">
                    <a:lumMod val="75000"/>
                  </a:schemeClr>
                </a:solidFill>
              </a:rPr>
              <a:t> </a:t>
            </a:r>
            <a:r>
              <a:rPr lang="en-US" sz="2000" b="1" i="1" dirty="0" err="1" smtClean="0">
                <a:solidFill>
                  <a:schemeClr val="accent2">
                    <a:lumMod val="75000"/>
                  </a:schemeClr>
                </a:solidFill>
              </a:rPr>
              <a:t>ihrer</a:t>
            </a:r>
            <a:r>
              <a:rPr lang="en-US" sz="2000" b="1" i="1" dirty="0" smtClean="0">
                <a:solidFill>
                  <a:schemeClr val="accent2">
                    <a:lumMod val="75000"/>
                  </a:schemeClr>
                </a:solidFill>
              </a:rPr>
              <a:t> </a:t>
            </a:r>
            <a:r>
              <a:rPr lang="en-US" sz="2000" b="1" i="1" dirty="0" err="1" smtClean="0">
                <a:solidFill>
                  <a:schemeClr val="accent2">
                    <a:lumMod val="75000"/>
                  </a:schemeClr>
                </a:solidFill>
              </a:rPr>
              <a:t>kargen</a:t>
            </a:r>
            <a:r>
              <a:rPr lang="en-US" sz="2000" b="1" i="1" dirty="0" smtClean="0">
                <a:solidFill>
                  <a:schemeClr val="accent2">
                    <a:lumMod val="75000"/>
                  </a:schemeClr>
                </a:solidFill>
              </a:rPr>
              <a:t> </a:t>
            </a:r>
            <a:r>
              <a:rPr lang="en-US" sz="2000" b="1" i="1" dirty="0" err="1" smtClean="0">
                <a:solidFill>
                  <a:schemeClr val="accent2">
                    <a:lumMod val="75000"/>
                  </a:schemeClr>
                </a:solidFill>
              </a:rPr>
              <a:t>Äcker</a:t>
            </a:r>
            <a:r>
              <a:rPr lang="en-US" sz="2000" b="1" i="1" dirty="0" smtClean="0">
                <a:solidFill>
                  <a:schemeClr val="accent2">
                    <a:lumMod val="75000"/>
                  </a:schemeClr>
                </a:solidFill>
              </a:rPr>
              <a:t> und </a:t>
            </a:r>
            <a:r>
              <a:rPr lang="en-US" sz="2000" b="1" i="1" dirty="0" err="1" smtClean="0">
                <a:solidFill>
                  <a:schemeClr val="accent2">
                    <a:lumMod val="75000"/>
                  </a:schemeClr>
                </a:solidFill>
              </a:rPr>
              <a:t>vom</a:t>
            </a:r>
            <a:r>
              <a:rPr lang="en-US" sz="2000" b="1" i="1" dirty="0" smtClean="0">
                <a:solidFill>
                  <a:schemeClr val="accent2">
                    <a:lumMod val="75000"/>
                  </a:schemeClr>
                </a:solidFill>
              </a:rPr>
              <a:t> </a:t>
            </a:r>
            <a:r>
              <a:rPr lang="en-US" sz="2000" b="1" i="1" dirty="0" err="1" smtClean="0">
                <a:solidFill>
                  <a:schemeClr val="accent2">
                    <a:lumMod val="75000"/>
                  </a:schemeClr>
                </a:solidFill>
              </a:rPr>
              <a:t>Reichtum</a:t>
            </a:r>
            <a:r>
              <a:rPr lang="en-US" sz="2000" b="1" i="1" dirty="0" smtClean="0">
                <a:solidFill>
                  <a:schemeClr val="accent2">
                    <a:lumMod val="75000"/>
                  </a:schemeClr>
                </a:solidFill>
              </a:rPr>
              <a:t> </a:t>
            </a:r>
            <a:r>
              <a:rPr lang="en-US" sz="2000" b="1" i="1" dirty="0" err="1" smtClean="0">
                <a:solidFill>
                  <a:schemeClr val="accent2">
                    <a:lumMod val="75000"/>
                  </a:schemeClr>
                </a:solidFill>
              </a:rPr>
              <a:t>ihrer</a:t>
            </a:r>
            <a:r>
              <a:rPr lang="en-US" sz="2000" b="1" i="1" dirty="0" smtClean="0">
                <a:solidFill>
                  <a:schemeClr val="accent2">
                    <a:lumMod val="75000"/>
                  </a:schemeClr>
                </a:solidFill>
              </a:rPr>
              <a:t> </a:t>
            </a:r>
            <a:r>
              <a:rPr lang="en-US" sz="2000" b="1" i="1" dirty="0" err="1" smtClean="0">
                <a:solidFill>
                  <a:schemeClr val="accent2">
                    <a:lumMod val="75000"/>
                  </a:schemeClr>
                </a:solidFill>
              </a:rPr>
              <a:t>Wälder</a:t>
            </a:r>
            <a:r>
              <a:rPr lang="en-US" sz="2000" b="1" i="1" dirty="0" smtClean="0">
                <a:solidFill>
                  <a:schemeClr val="accent2">
                    <a:lumMod val="75000"/>
                  </a:schemeClr>
                </a:solidFill>
              </a:rPr>
              <a:t>. Die </a:t>
            </a:r>
            <a:r>
              <a:rPr lang="en-US" sz="2000" b="1" i="1" dirty="0" err="1" smtClean="0">
                <a:solidFill>
                  <a:schemeClr val="accent2">
                    <a:lumMod val="75000"/>
                  </a:schemeClr>
                </a:solidFill>
              </a:rPr>
              <a:t>Flüsse</a:t>
            </a:r>
            <a:r>
              <a:rPr lang="en-US" sz="2000" b="1" i="1" dirty="0" smtClean="0">
                <a:solidFill>
                  <a:schemeClr val="accent2">
                    <a:lumMod val="75000"/>
                  </a:schemeClr>
                </a:solidFill>
              </a:rPr>
              <a:t>, </a:t>
            </a:r>
            <a:r>
              <a:rPr lang="en-US" sz="2000" b="1" i="1" dirty="0" err="1" smtClean="0">
                <a:solidFill>
                  <a:schemeClr val="accent2">
                    <a:lumMod val="75000"/>
                  </a:schemeClr>
                </a:solidFill>
              </a:rPr>
              <a:t>Maare</a:t>
            </a:r>
            <a:r>
              <a:rPr lang="en-US" sz="2000" b="1" i="1" dirty="0" smtClean="0">
                <a:solidFill>
                  <a:schemeClr val="accent2">
                    <a:lumMod val="75000"/>
                  </a:schemeClr>
                </a:solidFill>
              </a:rPr>
              <a:t> und Seen </a:t>
            </a:r>
            <a:r>
              <a:rPr lang="en-US" sz="2000" b="1" i="1" dirty="0" err="1" smtClean="0">
                <a:solidFill>
                  <a:schemeClr val="accent2">
                    <a:lumMod val="75000"/>
                  </a:schemeClr>
                </a:solidFill>
              </a:rPr>
              <a:t>sind</a:t>
            </a:r>
            <a:r>
              <a:rPr lang="en-US" sz="2000" b="1" i="1" dirty="0" smtClean="0">
                <a:solidFill>
                  <a:schemeClr val="accent2">
                    <a:lumMod val="75000"/>
                  </a:schemeClr>
                </a:solidFill>
              </a:rPr>
              <a:t> </a:t>
            </a:r>
            <a:r>
              <a:rPr lang="en-US" sz="2000" b="1" i="1" dirty="0" err="1" smtClean="0">
                <a:solidFill>
                  <a:schemeClr val="accent2">
                    <a:lumMod val="75000"/>
                  </a:schemeClr>
                </a:solidFill>
              </a:rPr>
              <a:t>eine</a:t>
            </a:r>
            <a:r>
              <a:rPr lang="en-US" sz="2000" b="1" i="1" dirty="0" smtClean="0">
                <a:solidFill>
                  <a:schemeClr val="accent2">
                    <a:lumMod val="75000"/>
                  </a:schemeClr>
                </a:solidFill>
              </a:rPr>
              <a:t> Locking </a:t>
            </a:r>
            <a:r>
              <a:rPr lang="en-US" sz="2000" b="1" i="1" dirty="0" err="1" smtClean="0">
                <a:solidFill>
                  <a:schemeClr val="accent2">
                    <a:lumMod val="75000"/>
                  </a:schemeClr>
                </a:solidFill>
              </a:rPr>
              <a:t>für</a:t>
            </a:r>
            <a:r>
              <a:rPr lang="en-US" sz="2000" b="1" i="1" dirty="0" smtClean="0">
                <a:solidFill>
                  <a:schemeClr val="accent2">
                    <a:lumMod val="75000"/>
                  </a:schemeClr>
                </a:solidFill>
              </a:rPr>
              <a:t> den </a:t>
            </a:r>
            <a:r>
              <a:rPr lang="en-US" sz="2000" b="1" i="1" dirty="0" err="1" smtClean="0">
                <a:solidFill>
                  <a:schemeClr val="accent2">
                    <a:lumMod val="75000"/>
                  </a:schemeClr>
                </a:solidFill>
              </a:rPr>
              <a:t>Sportangler</a:t>
            </a:r>
            <a:r>
              <a:rPr lang="en-US" sz="2000" b="1" i="1" dirty="0" smtClean="0">
                <a:solidFill>
                  <a:schemeClr val="accent2">
                    <a:lumMod val="75000"/>
                  </a:schemeClr>
                </a:solidFill>
              </a:rPr>
              <a:t>. Die </a:t>
            </a:r>
            <a:r>
              <a:rPr lang="en-US" sz="2000" b="1" i="1" dirty="0" err="1" smtClean="0">
                <a:solidFill>
                  <a:schemeClr val="accent2">
                    <a:lumMod val="75000"/>
                  </a:schemeClr>
                </a:solidFill>
              </a:rPr>
              <a:t>Forelle</a:t>
            </a:r>
            <a:r>
              <a:rPr lang="en-US" sz="2000" b="1" i="1" dirty="0" smtClean="0">
                <a:solidFill>
                  <a:schemeClr val="accent2">
                    <a:lumMod val="75000"/>
                  </a:schemeClr>
                </a:solidFill>
              </a:rPr>
              <a:t> </a:t>
            </a:r>
            <a:r>
              <a:rPr lang="en-US" sz="2000" b="1" i="1" dirty="0" err="1" smtClean="0">
                <a:solidFill>
                  <a:schemeClr val="accent2">
                    <a:lumMod val="75000"/>
                  </a:schemeClr>
                </a:solidFill>
              </a:rPr>
              <a:t>ist</a:t>
            </a:r>
            <a:r>
              <a:rPr lang="en-US" sz="2000" b="1" i="1" dirty="0" smtClean="0">
                <a:solidFill>
                  <a:schemeClr val="accent2">
                    <a:lumMod val="75000"/>
                  </a:schemeClr>
                </a:solidFill>
              </a:rPr>
              <a:t> </a:t>
            </a:r>
            <a:r>
              <a:rPr lang="en-US" sz="2000" b="1" i="1" dirty="0" err="1" smtClean="0">
                <a:solidFill>
                  <a:schemeClr val="accent2">
                    <a:lumMod val="75000"/>
                  </a:schemeClr>
                </a:solidFill>
              </a:rPr>
              <a:t>auch</a:t>
            </a:r>
            <a:r>
              <a:rPr lang="en-US" sz="2000" b="1" i="1" dirty="0" smtClean="0">
                <a:solidFill>
                  <a:schemeClr val="accent2">
                    <a:lumMod val="75000"/>
                  </a:schemeClr>
                </a:solidFill>
              </a:rPr>
              <a:t> </a:t>
            </a:r>
            <a:r>
              <a:rPr lang="en-US" sz="2000" b="1" i="1" dirty="0" err="1" smtClean="0">
                <a:solidFill>
                  <a:schemeClr val="accent2">
                    <a:lumMod val="75000"/>
                  </a:schemeClr>
                </a:solidFill>
              </a:rPr>
              <a:t>eine</a:t>
            </a:r>
            <a:r>
              <a:rPr lang="en-US" sz="2000" b="1" i="1" dirty="0" smtClean="0">
                <a:solidFill>
                  <a:schemeClr val="accent2">
                    <a:lumMod val="75000"/>
                  </a:schemeClr>
                </a:solidFill>
              </a:rPr>
              <a:t> </a:t>
            </a:r>
            <a:r>
              <a:rPr lang="en-US" sz="2000" b="1" i="1" dirty="0" err="1" smtClean="0">
                <a:solidFill>
                  <a:schemeClr val="accent2">
                    <a:lumMod val="75000"/>
                  </a:schemeClr>
                </a:solidFill>
              </a:rPr>
              <a:t>Zierde</a:t>
            </a:r>
            <a:r>
              <a:rPr lang="en-US" sz="2000" b="1" i="1" dirty="0" smtClean="0">
                <a:solidFill>
                  <a:schemeClr val="accent2">
                    <a:lumMod val="75000"/>
                  </a:schemeClr>
                </a:solidFill>
              </a:rPr>
              <a:t> </a:t>
            </a:r>
            <a:r>
              <a:rPr lang="en-US" sz="2000" b="1" i="1" dirty="0" err="1" smtClean="0">
                <a:solidFill>
                  <a:schemeClr val="accent2">
                    <a:lumMod val="75000"/>
                  </a:schemeClr>
                </a:solidFill>
              </a:rPr>
              <a:t>der</a:t>
            </a:r>
            <a:r>
              <a:rPr lang="en-US" sz="2000" b="1" i="1" dirty="0" smtClean="0">
                <a:solidFill>
                  <a:schemeClr val="accent2">
                    <a:lumMod val="75000"/>
                  </a:schemeClr>
                </a:solidFill>
              </a:rPr>
              <a:t> </a:t>
            </a:r>
            <a:r>
              <a:rPr lang="en-US" sz="2000" b="1" i="1" dirty="0" err="1" smtClean="0">
                <a:solidFill>
                  <a:schemeClr val="accent2">
                    <a:lumMod val="75000"/>
                  </a:schemeClr>
                </a:solidFill>
              </a:rPr>
              <a:t>Eifelspeisenkarte</a:t>
            </a:r>
            <a:r>
              <a:rPr lang="en-US" sz="2000" b="1" i="1" dirty="0" smtClean="0">
                <a:solidFill>
                  <a:schemeClr val="accent2">
                    <a:lumMod val="75000"/>
                  </a:schemeClr>
                </a:solidFill>
              </a:rPr>
              <a:t>.</a:t>
            </a:r>
            <a:endParaRPr lang="ru-RU" sz="2000" dirty="0">
              <a:solidFill>
                <a:schemeClr val="accent2">
                  <a:lumMod val="75000"/>
                </a:schemeClr>
              </a:solidFill>
            </a:endParaRPr>
          </a:p>
        </p:txBody>
      </p:sp>
      <p:pic>
        <p:nvPicPr>
          <p:cNvPr id="6146" name="Picture 2" descr="http://u.jimdo.com/www32/o/s74f8896858bb1bd4/img/ie5d2a50a386dabfc/1308596330/thumb/eifel-biogasspeicher-foto-rwe-deutschland-ag.jpg"/>
          <p:cNvPicPr>
            <a:picLocks noChangeAspect="1" noChangeArrowheads="1"/>
          </p:cNvPicPr>
          <p:nvPr/>
        </p:nvPicPr>
        <p:blipFill>
          <a:blip r:embed="rId2" cstate="print"/>
          <a:srcRect/>
          <a:stretch>
            <a:fillRect/>
          </a:stretch>
        </p:blipFill>
        <p:spPr bwMode="auto">
          <a:xfrm>
            <a:off x="683568" y="1700808"/>
            <a:ext cx="2562225" cy="1924051"/>
          </a:xfrm>
          <a:prstGeom prst="round2SameRect">
            <a:avLst/>
          </a:prstGeom>
          <a:noFill/>
          <a:ln w="19050">
            <a:solidFill>
              <a:schemeClr val="accent2">
                <a:lumMod val="75000"/>
              </a:schemeClr>
            </a:solidFill>
          </a:ln>
        </p:spPr>
      </p:pic>
      <p:pic>
        <p:nvPicPr>
          <p:cNvPr id="6148" name="Picture 4" descr="http://img.fotocommunity.com/photos/13416858.jpg"/>
          <p:cNvPicPr>
            <a:picLocks noChangeAspect="1" noChangeArrowheads="1"/>
          </p:cNvPicPr>
          <p:nvPr/>
        </p:nvPicPr>
        <p:blipFill>
          <a:blip r:embed="rId3" cstate="print"/>
          <a:srcRect/>
          <a:stretch>
            <a:fillRect/>
          </a:stretch>
        </p:blipFill>
        <p:spPr bwMode="auto">
          <a:xfrm>
            <a:off x="4427984" y="1628801"/>
            <a:ext cx="3816424" cy="2561474"/>
          </a:xfrm>
          <a:prstGeom prst="round2SameRect">
            <a:avLst/>
          </a:prstGeom>
          <a:noFill/>
          <a:ln w="19050">
            <a:solidFill>
              <a:schemeClr val="accent2">
                <a:lumMod val="75000"/>
              </a:schemeClr>
            </a:solidFill>
          </a:ln>
        </p:spPr>
      </p:pic>
      <p:pic>
        <p:nvPicPr>
          <p:cNvPr id="6154" name="Picture 10" descr="http://www.hotel-ami.de/hotelbilder/DEU/40324_10g.jpg"/>
          <p:cNvPicPr>
            <a:picLocks noChangeAspect="1" noChangeArrowheads="1"/>
          </p:cNvPicPr>
          <p:nvPr/>
        </p:nvPicPr>
        <p:blipFill>
          <a:blip r:embed="rId4" cstate="print"/>
          <a:srcRect/>
          <a:stretch>
            <a:fillRect/>
          </a:stretch>
        </p:blipFill>
        <p:spPr bwMode="auto">
          <a:xfrm>
            <a:off x="179512" y="3789040"/>
            <a:ext cx="3845057" cy="2883794"/>
          </a:xfrm>
          <a:prstGeom prst="round2SameRect">
            <a:avLst/>
          </a:prstGeom>
          <a:noFill/>
          <a:ln w="19050">
            <a:solidFill>
              <a:schemeClr val="accent2">
                <a:lumMod val="75000"/>
              </a:schemeClr>
            </a:solidFill>
          </a:ln>
        </p:spPr>
      </p:pic>
      <p:pic>
        <p:nvPicPr>
          <p:cNvPr id="6156" name="Picture 12" descr="http://farm2.static.flickr.com/1134/1222905681_b668acfea4.jpg"/>
          <p:cNvPicPr>
            <a:picLocks noChangeAspect="1" noChangeArrowheads="1"/>
          </p:cNvPicPr>
          <p:nvPr/>
        </p:nvPicPr>
        <p:blipFill>
          <a:blip r:embed="rId5" cstate="print"/>
          <a:srcRect/>
          <a:stretch>
            <a:fillRect/>
          </a:stretch>
        </p:blipFill>
        <p:spPr bwMode="auto">
          <a:xfrm>
            <a:off x="4716016" y="4293096"/>
            <a:ext cx="3467873" cy="2296295"/>
          </a:xfrm>
          <a:prstGeom prst="round2SameRect">
            <a:avLst/>
          </a:prstGeom>
          <a:noFill/>
          <a:ln w="19050">
            <a:solidFill>
              <a:schemeClr val="accent2">
                <a:lumMod val="75000"/>
              </a:schemeClr>
            </a:solid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rot="10800000" flipV="1">
            <a:off x="755576" y="3140968"/>
            <a:ext cx="1944216" cy="369332"/>
          </a:xfrm>
          <a:prstGeom prst="rect">
            <a:avLst/>
          </a:prstGeom>
          <a:ln w="19050">
            <a:solidFill>
              <a:schemeClr val="accent2">
                <a:lumMod val="75000"/>
              </a:schemeClr>
            </a:solidFill>
          </a:ln>
        </p:spPr>
        <p:txBody>
          <a:bodyPr wrap="square">
            <a:spAutoFit/>
          </a:bodyPr>
          <a:lstStyle/>
          <a:p>
            <a:pPr algn="ctr"/>
            <a:r>
              <a:rPr lang="de-DE" b="1" i="1" dirty="0" smtClean="0">
                <a:solidFill>
                  <a:schemeClr val="accent2">
                    <a:lumMod val="75000"/>
                  </a:schemeClr>
                </a:solidFill>
              </a:rPr>
              <a:t>Eifelbauern</a:t>
            </a:r>
            <a:endParaRPr lang="ru-RU" b="1" i="1" dirty="0">
              <a:solidFill>
                <a:schemeClr val="accent2">
                  <a:lumMod val="75000"/>
                </a:schemeClr>
              </a:solidFill>
            </a:endParaRPr>
          </a:p>
        </p:txBody>
      </p:sp>
      <p:sp>
        <p:nvSpPr>
          <p:cNvPr id="7" name="Прямоугольник 6"/>
          <p:cNvSpPr/>
          <p:nvPr/>
        </p:nvSpPr>
        <p:spPr>
          <a:xfrm rot="10800000" flipV="1">
            <a:off x="611560" y="6309320"/>
            <a:ext cx="2786081" cy="369332"/>
          </a:xfrm>
          <a:prstGeom prst="rect">
            <a:avLst/>
          </a:prstGeom>
          <a:ln w="19050">
            <a:solidFill>
              <a:schemeClr val="accent2">
                <a:lumMod val="75000"/>
              </a:schemeClr>
            </a:solidFill>
          </a:ln>
        </p:spPr>
        <p:txBody>
          <a:bodyPr wrap="square">
            <a:spAutoFit/>
          </a:bodyPr>
          <a:lstStyle/>
          <a:p>
            <a:pPr algn="ctr"/>
            <a:r>
              <a:rPr lang="de-DE" b="1" i="1" dirty="0" smtClean="0">
                <a:solidFill>
                  <a:schemeClr val="accent2">
                    <a:lumMod val="75000"/>
                  </a:schemeClr>
                </a:solidFill>
              </a:rPr>
              <a:t>Scheune</a:t>
            </a:r>
            <a:endParaRPr lang="ru-RU" b="1" i="1" dirty="0">
              <a:solidFill>
                <a:schemeClr val="accent2">
                  <a:lumMod val="75000"/>
                </a:schemeClr>
              </a:solidFill>
            </a:endParaRPr>
          </a:p>
        </p:txBody>
      </p:sp>
      <p:sp>
        <p:nvSpPr>
          <p:cNvPr id="9" name="Прямоугольник 8"/>
          <p:cNvSpPr/>
          <p:nvPr/>
        </p:nvSpPr>
        <p:spPr>
          <a:xfrm>
            <a:off x="4932040" y="5805264"/>
            <a:ext cx="2500330" cy="646331"/>
          </a:xfrm>
          <a:prstGeom prst="rect">
            <a:avLst/>
          </a:prstGeom>
          <a:ln w="19050">
            <a:solidFill>
              <a:schemeClr val="accent2">
                <a:lumMod val="75000"/>
              </a:schemeClr>
            </a:solidFill>
          </a:ln>
        </p:spPr>
        <p:txBody>
          <a:bodyPr wrap="square">
            <a:spAutoFit/>
          </a:bodyPr>
          <a:lstStyle/>
          <a:p>
            <a:pPr algn="ctr"/>
            <a:r>
              <a:rPr lang="de-DE" b="1" i="1" dirty="0" smtClean="0">
                <a:solidFill>
                  <a:schemeClr val="accent2">
                    <a:lumMod val="75000"/>
                  </a:schemeClr>
                </a:solidFill>
              </a:rPr>
              <a:t>Blick in das historische Bauernhaus</a:t>
            </a:r>
            <a:endParaRPr lang="ru-RU" b="1" i="1" dirty="0">
              <a:solidFill>
                <a:schemeClr val="accent2">
                  <a:lumMod val="75000"/>
                </a:schemeClr>
              </a:solidFill>
            </a:endParaRPr>
          </a:p>
        </p:txBody>
      </p:sp>
      <p:sp>
        <p:nvSpPr>
          <p:cNvPr id="11" name="Прямоугольник 10"/>
          <p:cNvSpPr/>
          <p:nvPr/>
        </p:nvSpPr>
        <p:spPr>
          <a:xfrm rot="10800000" flipV="1">
            <a:off x="4139952" y="3429000"/>
            <a:ext cx="4248472" cy="369332"/>
          </a:xfrm>
          <a:prstGeom prst="rect">
            <a:avLst/>
          </a:prstGeom>
          <a:ln w="19050">
            <a:solidFill>
              <a:schemeClr val="accent2">
                <a:lumMod val="75000"/>
              </a:schemeClr>
            </a:solidFill>
          </a:ln>
        </p:spPr>
        <p:txBody>
          <a:bodyPr wrap="square">
            <a:spAutoFit/>
          </a:bodyPr>
          <a:lstStyle/>
          <a:p>
            <a:pPr algn="ctr"/>
            <a:r>
              <a:rPr lang="de-DE" b="1" i="1" dirty="0" smtClean="0">
                <a:solidFill>
                  <a:schemeClr val="accent2">
                    <a:lumMod val="75000"/>
                  </a:schemeClr>
                </a:solidFill>
              </a:rPr>
              <a:t>Der Bauerngarten</a:t>
            </a:r>
            <a:endParaRPr lang="ru-RU" b="1" i="1" dirty="0">
              <a:solidFill>
                <a:schemeClr val="accent2">
                  <a:lumMod val="75000"/>
                </a:schemeClr>
              </a:solidFill>
            </a:endParaRPr>
          </a:p>
        </p:txBody>
      </p:sp>
      <p:pic>
        <p:nvPicPr>
          <p:cNvPr id="1026" name="Picture 2" descr="http://www.naturzentrum-eifel.de/typo3temp/pics/e70aa9e87a.jpg"/>
          <p:cNvPicPr>
            <a:picLocks noChangeAspect="1" noChangeArrowheads="1"/>
          </p:cNvPicPr>
          <p:nvPr/>
        </p:nvPicPr>
        <p:blipFill>
          <a:blip r:embed="rId2" cstate="print"/>
          <a:srcRect/>
          <a:stretch>
            <a:fillRect/>
          </a:stretch>
        </p:blipFill>
        <p:spPr bwMode="auto">
          <a:xfrm>
            <a:off x="755576" y="228644"/>
            <a:ext cx="1947284" cy="2884866"/>
          </a:xfrm>
          <a:prstGeom prst="round2SameRect">
            <a:avLst/>
          </a:prstGeom>
          <a:noFill/>
          <a:ln w="19050">
            <a:solidFill>
              <a:schemeClr val="accent2">
                <a:lumMod val="75000"/>
              </a:schemeClr>
            </a:solidFill>
          </a:ln>
        </p:spPr>
      </p:pic>
      <p:pic>
        <p:nvPicPr>
          <p:cNvPr id="1028" name="Picture 4" descr="http://farm5.static.flickr.com/4142/4873454112_5d892eb306.jpg"/>
          <p:cNvPicPr>
            <a:picLocks noChangeAspect="1" noChangeArrowheads="1"/>
          </p:cNvPicPr>
          <p:nvPr/>
        </p:nvPicPr>
        <p:blipFill>
          <a:blip r:embed="rId3" cstate="print"/>
          <a:srcRect/>
          <a:stretch>
            <a:fillRect/>
          </a:stretch>
        </p:blipFill>
        <p:spPr bwMode="auto">
          <a:xfrm>
            <a:off x="4139952" y="260648"/>
            <a:ext cx="4229100" cy="3171826"/>
          </a:xfrm>
          <a:prstGeom prst="round2SameRect">
            <a:avLst/>
          </a:prstGeom>
          <a:noFill/>
          <a:ln w="19050">
            <a:solidFill>
              <a:schemeClr val="accent2">
                <a:lumMod val="75000"/>
              </a:schemeClr>
            </a:solidFill>
          </a:ln>
        </p:spPr>
      </p:pic>
      <p:pic>
        <p:nvPicPr>
          <p:cNvPr id="1030" name="Picture 6" descr="http://www.naturzentrum-eifel.de/typo3temp/pics/7ba6d8f304.jpg"/>
          <p:cNvPicPr>
            <a:picLocks noChangeAspect="1" noChangeArrowheads="1"/>
          </p:cNvPicPr>
          <p:nvPr/>
        </p:nvPicPr>
        <p:blipFill>
          <a:blip r:embed="rId4" cstate="print"/>
          <a:srcRect/>
          <a:stretch>
            <a:fillRect/>
          </a:stretch>
        </p:blipFill>
        <p:spPr bwMode="auto">
          <a:xfrm>
            <a:off x="4932040" y="4005064"/>
            <a:ext cx="2510888" cy="1778547"/>
          </a:xfrm>
          <a:prstGeom prst="round2SameRect">
            <a:avLst/>
          </a:prstGeom>
          <a:noFill/>
          <a:ln w="19050">
            <a:solidFill>
              <a:schemeClr val="accent2">
                <a:lumMod val="75000"/>
              </a:schemeClr>
            </a:solidFill>
          </a:ln>
        </p:spPr>
      </p:pic>
      <p:pic>
        <p:nvPicPr>
          <p:cNvPr id="1032" name="Picture 8" descr="http://www.naturzentrum-eifel.de/typo3temp/pics/e28292daee.jpg"/>
          <p:cNvPicPr>
            <a:picLocks noChangeAspect="1" noChangeArrowheads="1"/>
          </p:cNvPicPr>
          <p:nvPr/>
        </p:nvPicPr>
        <p:blipFill>
          <a:blip r:embed="rId5" cstate="print"/>
          <a:srcRect/>
          <a:stretch>
            <a:fillRect/>
          </a:stretch>
        </p:blipFill>
        <p:spPr bwMode="auto">
          <a:xfrm>
            <a:off x="587557" y="4161098"/>
            <a:ext cx="2832315" cy="2124236"/>
          </a:xfrm>
          <a:prstGeom prst="round2SameRect">
            <a:avLst/>
          </a:prstGeom>
          <a:noFill/>
          <a:ln w="19050">
            <a:solidFill>
              <a:schemeClr val="accent2">
                <a:lumMod val="75000"/>
              </a:schemeClr>
            </a:solid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a:prstGeom prst="round2SameRect">
            <a:avLst/>
          </a:prstGeom>
          <a:ln w="19050">
            <a:solidFill>
              <a:schemeClr val="accent2">
                <a:lumMod val="75000"/>
              </a:schemeClr>
            </a:solidFill>
          </a:ln>
        </p:spPr>
        <p:txBody>
          <a:bodyPr>
            <a:normAutofit fontScale="90000"/>
          </a:bodyPr>
          <a:lstStyle/>
          <a:p>
            <a:r>
              <a:rPr lang="ru-RU" b="1" i="1" dirty="0" smtClean="0">
                <a:solidFill>
                  <a:schemeClr val="accent2">
                    <a:lumMod val="75000"/>
                  </a:schemeClr>
                </a:solidFill>
              </a:rPr>
              <a:t>Источники</a:t>
            </a:r>
            <a:endParaRPr lang="ru-RU" dirty="0">
              <a:solidFill>
                <a:schemeClr val="accent2">
                  <a:lumMod val="75000"/>
                </a:schemeClr>
              </a:solidFill>
            </a:endParaRPr>
          </a:p>
        </p:txBody>
      </p:sp>
      <p:sp>
        <p:nvSpPr>
          <p:cNvPr id="3" name="Содержимое 2"/>
          <p:cNvSpPr>
            <a:spLocks noGrp="1"/>
          </p:cNvSpPr>
          <p:nvPr>
            <p:ph idx="1"/>
          </p:nvPr>
        </p:nvSpPr>
        <p:spPr>
          <a:xfrm>
            <a:off x="457200" y="1124744"/>
            <a:ext cx="8229600" cy="5544616"/>
          </a:xfrm>
          <a:ln w="19050">
            <a:solidFill>
              <a:schemeClr val="accent2">
                <a:lumMod val="75000"/>
              </a:schemeClr>
            </a:solidFill>
          </a:ln>
        </p:spPr>
        <p:txBody>
          <a:bodyPr>
            <a:normAutofit fontScale="40000" lnSpcReduction="20000"/>
          </a:bodyPr>
          <a:lstStyle/>
          <a:p>
            <a:r>
              <a:rPr lang="ru-RU" sz="4000" b="1" i="1" u="sng" dirty="0" smtClean="0">
                <a:solidFill>
                  <a:schemeClr val="accent2">
                    <a:lumMod val="75000"/>
                  </a:schemeClr>
                </a:solidFill>
                <a:hlinkClick r:id="rId2"/>
              </a:rPr>
              <a:t>http://fonegallery.narod.ru/rose/rose7.htm</a:t>
            </a:r>
            <a:endParaRPr lang="ru-RU" sz="4000" b="1" i="1" dirty="0" smtClean="0">
              <a:solidFill>
                <a:schemeClr val="accent2">
                  <a:lumMod val="75000"/>
                </a:schemeClr>
              </a:solidFill>
            </a:endParaRPr>
          </a:p>
          <a:p>
            <a:r>
              <a:rPr lang="ru-RU" sz="4000" b="1" i="1" u="sng" dirty="0" smtClean="0">
                <a:solidFill>
                  <a:schemeClr val="accent2">
                    <a:lumMod val="75000"/>
                  </a:schemeClr>
                </a:solidFill>
                <a:hlinkClick r:id="rId3"/>
              </a:rPr>
              <a:t>http://www.eifel.de/data/regionen/daun_maare_1096453614.jpg</a:t>
            </a:r>
            <a:endParaRPr lang="ru-RU" sz="4000" b="1" i="1" dirty="0" smtClean="0">
              <a:solidFill>
                <a:schemeClr val="accent2">
                  <a:lumMod val="75000"/>
                </a:schemeClr>
              </a:solidFill>
            </a:endParaRPr>
          </a:p>
          <a:p>
            <a:r>
              <a:rPr lang="ru-RU" sz="4000" b="1" i="1" u="sng" dirty="0" smtClean="0">
                <a:solidFill>
                  <a:schemeClr val="accent2">
                    <a:lumMod val="75000"/>
                  </a:schemeClr>
                </a:solidFill>
                <a:hlinkClick r:id="rId4"/>
              </a:rPr>
              <a:t>http://upload.wikimedia.org/wikipedia/commons/1/16/Eifel_lage_u_ausdehnung_v3.png</a:t>
            </a:r>
            <a:endParaRPr lang="ru-RU" sz="4000" b="1" i="1" dirty="0" smtClean="0">
              <a:solidFill>
                <a:schemeClr val="accent2">
                  <a:lumMod val="75000"/>
                </a:schemeClr>
              </a:solidFill>
            </a:endParaRPr>
          </a:p>
          <a:p>
            <a:r>
              <a:rPr lang="ru-RU" sz="4000" b="1" i="1" u="sng" dirty="0" smtClean="0">
                <a:solidFill>
                  <a:schemeClr val="accent2">
                    <a:lumMod val="75000"/>
                  </a:schemeClr>
                </a:solidFill>
                <a:hlinkClick r:id="rId5"/>
              </a:rPr>
              <a:t>http://reisetraum-deutschland.de/uploads/Image/Eifel.JPG</a:t>
            </a:r>
            <a:endParaRPr lang="ru-RU" sz="4000" b="1" i="1" dirty="0" smtClean="0">
              <a:solidFill>
                <a:schemeClr val="accent2">
                  <a:lumMod val="75000"/>
                </a:schemeClr>
              </a:solidFill>
            </a:endParaRPr>
          </a:p>
          <a:p>
            <a:r>
              <a:rPr lang="ru-RU" sz="4000" b="1" i="1" u="sng" dirty="0" smtClean="0">
                <a:solidFill>
                  <a:schemeClr val="accent2">
                    <a:lumMod val="75000"/>
                  </a:schemeClr>
                </a:solidFill>
                <a:hlinkClick r:id="rId6"/>
              </a:rPr>
              <a:t>http://upload.wikimedia.org/wikipedia/commons/thumb/6/65/Eifel_Kylltal_Speicher.jpg/700px-Eifel_Kylltal_Speicher.jpg</a:t>
            </a:r>
            <a:endParaRPr lang="ru-RU" sz="4000" b="1" i="1" dirty="0" smtClean="0">
              <a:solidFill>
                <a:schemeClr val="accent2">
                  <a:lumMod val="75000"/>
                </a:schemeClr>
              </a:solidFill>
            </a:endParaRPr>
          </a:p>
          <a:p>
            <a:r>
              <a:rPr lang="ru-RU" sz="4000" b="1" i="1" u="sng" dirty="0" smtClean="0">
                <a:solidFill>
                  <a:schemeClr val="accent2">
                    <a:lumMod val="75000"/>
                  </a:schemeClr>
                </a:solidFill>
                <a:hlinkClick r:id="rId7"/>
              </a:rPr>
              <a:t>http://www.hammer-eifel.de/Dreiborn/Dreiborn-BurgMalerHoefenkl.jpg</a:t>
            </a:r>
            <a:endParaRPr lang="ru-RU" sz="4000" b="1" i="1" dirty="0" smtClean="0">
              <a:solidFill>
                <a:schemeClr val="accent2">
                  <a:lumMod val="75000"/>
                </a:schemeClr>
              </a:solidFill>
            </a:endParaRPr>
          </a:p>
          <a:p>
            <a:r>
              <a:rPr lang="ru-RU" sz="4000" b="1" i="1" u="sng" dirty="0" smtClean="0">
                <a:solidFill>
                  <a:schemeClr val="accent2">
                    <a:lumMod val="75000"/>
                  </a:schemeClr>
                </a:solidFill>
                <a:hlinkClick r:id="rId8"/>
              </a:rPr>
              <a:t>http://www.gavmayen.de/typo3temp/pics/dc095b7108.jpg</a:t>
            </a:r>
            <a:endParaRPr lang="ru-RU" sz="4000" b="1" i="1" dirty="0" smtClean="0">
              <a:solidFill>
                <a:schemeClr val="accent2">
                  <a:lumMod val="75000"/>
                </a:schemeClr>
              </a:solidFill>
            </a:endParaRPr>
          </a:p>
          <a:p>
            <a:r>
              <a:rPr lang="ru-RU" sz="4000" b="1" i="1" u="sng" dirty="0" smtClean="0">
                <a:solidFill>
                  <a:schemeClr val="accent2">
                    <a:lumMod val="75000"/>
                  </a:schemeClr>
                </a:solidFill>
                <a:hlinkClick r:id="rId9"/>
              </a:rPr>
              <a:t>http://www.gavmayen.de/typo3temp/pics/30021d2a0b.jpg</a:t>
            </a:r>
            <a:endParaRPr lang="ru-RU" sz="4000" b="1" i="1" dirty="0" smtClean="0">
              <a:solidFill>
                <a:schemeClr val="accent2">
                  <a:lumMod val="75000"/>
                </a:schemeClr>
              </a:solidFill>
            </a:endParaRPr>
          </a:p>
          <a:p>
            <a:r>
              <a:rPr lang="ru-RU" sz="4000" b="1" i="1" u="sng" dirty="0" smtClean="0">
                <a:solidFill>
                  <a:schemeClr val="accent2">
                    <a:lumMod val="75000"/>
                  </a:schemeClr>
                </a:solidFill>
                <a:hlinkClick r:id="rId10"/>
              </a:rPr>
              <a:t>http://www.travelblogging.de/wp-content/uploads/2008/04/idyllische-eifellandschaft-wikipedia.jpg</a:t>
            </a:r>
            <a:endParaRPr lang="ru-RU" sz="4000" b="1" i="1" dirty="0" smtClean="0">
              <a:solidFill>
                <a:schemeClr val="accent2">
                  <a:lumMod val="75000"/>
                </a:schemeClr>
              </a:solidFill>
            </a:endParaRPr>
          </a:p>
          <a:p>
            <a:r>
              <a:rPr lang="ru-RU" sz="4000" b="1" i="1" u="sng" dirty="0" smtClean="0">
                <a:solidFill>
                  <a:schemeClr val="accent2">
                    <a:lumMod val="75000"/>
                  </a:schemeClr>
                </a:solidFill>
                <a:hlinkClick r:id="rId11"/>
              </a:rPr>
              <a:t>http://community.urlaubswerk.de/img/giata/WOL/cat009982_139_06.jpg</a:t>
            </a:r>
            <a:endParaRPr lang="ru-RU" sz="4000" b="1" i="1" dirty="0" smtClean="0">
              <a:solidFill>
                <a:schemeClr val="accent2">
                  <a:lumMod val="75000"/>
                </a:schemeClr>
              </a:solidFill>
            </a:endParaRPr>
          </a:p>
          <a:p>
            <a:r>
              <a:rPr lang="ru-RU" sz="4000" b="1" i="1" u="sng" dirty="0" smtClean="0">
                <a:solidFill>
                  <a:schemeClr val="accent2">
                    <a:lumMod val="75000"/>
                  </a:schemeClr>
                </a:solidFill>
                <a:hlinkClick r:id="rId12"/>
              </a:rPr>
              <a:t>http://f12.benio.de/05/08/4fa04fe18f9fb220-eifel.jpg</a:t>
            </a:r>
            <a:endParaRPr lang="ru-RU" sz="4000" b="1" i="1" dirty="0" smtClean="0">
              <a:solidFill>
                <a:schemeClr val="accent2">
                  <a:lumMod val="75000"/>
                </a:schemeClr>
              </a:solidFill>
            </a:endParaRPr>
          </a:p>
          <a:p>
            <a:r>
              <a:rPr lang="ru-RU" sz="4000" b="1" i="1" u="sng" dirty="0" smtClean="0">
                <a:solidFill>
                  <a:schemeClr val="accent2">
                    <a:lumMod val="75000"/>
                  </a:schemeClr>
                </a:solidFill>
                <a:hlinkClick r:id="rId13"/>
              </a:rPr>
              <a:t>http://www.gs-enduro.de/pics/pics_routen/eifel/herschbachtal_oben.jpg</a:t>
            </a:r>
            <a:endParaRPr lang="ru-RU" sz="4000" b="1" i="1" u="sng" dirty="0" smtClean="0">
              <a:solidFill>
                <a:schemeClr val="accent2">
                  <a:lumMod val="75000"/>
                </a:schemeClr>
              </a:solidFill>
            </a:endParaRPr>
          </a:p>
          <a:p>
            <a:endParaRPr lang="ru-RU" sz="4000" b="1" i="1" dirty="0" smtClean="0">
              <a:solidFill>
                <a:schemeClr val="accent2">
                  <a:lumMod val="75000"/>
                </a:schemeClr>
              </a:solidFill>
            </a:endParaRPr>
          </a:p>
          <a:p>
            <a:r>
              <a:rPr lang="ru-RU" sz="4000" b="1" i="1" u="sng" dirty="0" smtClean="0">
                <a:hlinkClick r:id="rId14"/>
              </a:rPr>
              <a:t>http://upload.wikimedia.org/wikipedia/commons/thumb/6/68/Eifelkarte.gif/528px-Eifelkarte.gif</a:t>
            </a:r>
            <a:endParaRPr lang="ru-RU" sz="4000" b="1" i="1" dirty="0" smtClean="0"/>
          </a:p>
          <a:p>
            <a:r>
              <a:rPr lang="ru-RU" sz="4000" b="1" i="1" u="sng" dirty="0" smtClean="0">
                <a:hlinkClick r:id="rId15"/>
              </a:rPr>
              <a:t>http://upload.wikimedia.org/wikipedia/commons/4/4a/Eifelblick.jpg</a:t>
            </a:r>
            <a:endParaRPr lang="ru-RU" sz="4000" b="1" i="1" dirty="0" smtClean="0"/>
          </a:p>
          <a:p>
            <a:r>
              <a:rPr lang="ru-RU" sz="4000" b="1" i="1" u="sng" dirty="0" smtClean="0">
                <a:hlinkClick r:id="rId16"/>
              </a:rPr>
              <a:t>http://upload.wikimedia.org/wikipedia/commons/thumb/1/15/Koblenz_im_Buga-Jahr_2011_-_Panoramablick_auf_Koblenz.jpg/800px-Koblenz_im_Buga-Jahr_2011_-_Panoramablick_auf_Koblenz.jpg</a:t>
            </a:r>
            <a:endParaRPr lang="ru-RU" sz="4000" b="1" i="1" dirty="0" smtClean="0"/>
          </a:p>
          <a:p>
            <a:pPr>
              <a:buNone/>
            </a:pPr>
            <a:endParaRPr lang="ru-RU" b="1" i="1" dirty="0" smtClean="0">
              <a:solidFill>
                <a:schemeClr val="accent2">
                  <a:lumMod val="75000"/>
                </a:schemeClr>
              </a:solidFill>
            </a:endParaRPr>
          </a:p>
          <a:p>
            <a:pPr>
              <a:buNone/>
            </a:pPr>
            <a:r>
              <a:rPr lang="en-US" b="1" i="1" dirty="0" smtClean="0">
                <a:solidFill>
                  <a:schemeClr val="accent2">
                    <a:lumMod val="75000"/>
                  </a:schemeClr>
                </a:solidFill>
              </a:rPr>
              <a:t> </a:t>
            </a:r>
            <a:endParaRPr lang="ru-RU" b="1" i="1" dirty="0" smtClean="0">
              <a:solidFill>
                <a:schemeClr val="accent2">
                  <a:lumMod val="75000"/>
                </a:schemeClr>
              </a:solidFill>
            </a:endParaRPr>
          </a:p>
          <a:p>
            <a:pPr>
              <a:buNone/>
            </a:pPr>
            <a:r>
              <a:rPr lang="en-US" dirty="0" smtClean="0"/>
              <a:t> </a:t>
            </a:r>
            <a:endParaRPr lang="ru-RU" dirty="0" smtClean="0"/>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88640"/>
            <a:ext cx="8229600" cy="6480720"/>
          </a:xfrm>
          <a:ln w="19050">
            <a:solidFill>
              <a:schemeClr val="accent2">
                <a:lumMod val="75000"/>
              </a:schemeClr>
            </a:solidFill>
          </a:ln>
        </p:spPr>
        <p:txBody>
          <a:bodyPr>
            <a:noAutofit/>
          </a:bodyPr>
          <a:lstStyle/>
          <a:p>
            <a:r>
              <a:rPr lang="ru-RU" sz="1600" b="1" i="1" u="sng" dirty="0" smtClean="0">
                <a:solidFill>
                  <a:schemeClr val="accent2">
                    <a:lumMod val="75000"/>
                  </a:schemeClr>
                </a:solidFill>
                <a:hlinkClick r:id="rId2"/>
              </a:rPr>
              <a:t>http://www.kootstra.de/karten/moselradweg.gif</a:t>
            </a:r>
            <a:endParaRPr lang="ru-RU" sz="1600" b="1" i="1" dirty="0" smtClean="0">
              <a:solidFill>
                <a:schemeClr val="accent2">
                  <a:lumMod val="75000"/>
                </a:schemeClr>
              </a:solidFill>
            </a:endParaRPr>
          </a:p>
          <a:p>
            <a:r>
              <a:rPr lang="ru-RU" sz="1600" b="1" i="1" u="sng" dirty="0" smtClean="0">
                <a:solidFill>
                  <a:schemeClr val="accent2">
                    <a:lumMod val="75000"/>
                  </a:schemeClr>
                </a:solidFill>
                <a:hlinkClick r:id="rId3"/>
              </a:rPr>
              <a:t>http://www.drk-wattenscheid.de/images/aktuelles/Trier_hauptmarkt.jpg</a:t>
            </a:r>
            <a:endParaRPr lang="ru-RU" sz="1600" b="1" i="1" dirty="0" smtClean="0">
              <a:solidFill>
                <a:schemeClr val="accent2">
                  <a:lumMod val="75000"/>
                </a:schemeClr>
              </a:solidFill>
            </a:endParaRPr>
          </a:p>
          <a:p>
            <a:r>
              <a:rPr lang="ru-RU" sz="1600" b="1" i="1" u="sng" dirty="0" smtClean="0">
                <a:solidFill>
                  <a:schemeClr val="accent2">
                    <a:lumMod val="75000"/>
                  </a:schemeClr>
                </a:solidFill>
                <a:hlinkClick r:id="rId4"/>
              </a:rPr>
              <a:t>http://upload.wikimedia.org/wikipedia/commons/thumb/4/41/Spoorlijn_DB_2600.png/800px-Spoorlijn_DB_2600.png</a:t>
            </a:r>
            <a:endParaRPr lang="ru-RU" sz="1600" b="1" i="1" dirty="0" smtClean="0">
              <a:solidFill>
                <a:schemeClr val="accent2">
                  <a:lumMod val="75000"/>
                </a:schemeClr>
              </a:solidFill>
            </a:endParaRPr>
          </a:p>
          <a:p>
            <a:r>
              <a:rPr lang="ru-RU" sz="1600" b="1" i="1" u="sng" dirty="0" smtClean="0">
                <a:solidFill>
                  <a:schemeClr val="accent2">
                    <a:lumMod val="75000"/>
                  </a:schemeClr>
                </a:solidFill>
                <a:hlinkClick r:id="rId5"/>
              </a:rPr>
              <a:t>http://upload.wikimedia.org/wikipedia/commons/thumb/2/2e/K%C3%B6ln_Panorama.jpg/800px-K%C3%B6ln_Panorama.jpg</a:t>
            </a:r>
            <a:endParaRPr lang="ru-RU" sz="1600" b="1" i="1" dirty="0" smtClean="0">
              <a:solidFill>
                <a:schemeClr val="accent2">
                  <a:lumMod val="75000"/>
                </a:schemeClr>
              </a:solidFill>
            </a:endParaRPr>
          </a:p>
          <a:p>
            <a:r>
              <a:rPr lang="ru-RU" sz="1600" b="1" i="1" u="sng" dirty="0" smtClean="0">
                <a:solidFill>
                  <a:schemeClr val="accent2">
                    <a:lumMod val="75000"/>
                  </a:schemeClr>
                </a:solidFill>
                <a:hlinkClick r:id="rId6"/>
              </a:rPr>
              <a:t>http://de.academic.ru/pictures/dewiki/97/aachener_dom.jpg</a:t>
            </a:r>
            <a:endParaRPr lang="ru-RU" sz="1600" b="1" i="1" dirty="0" smtClean="0">
              <a:solidFill>
                <a:schemeClr val="accent2">
                  <a:lumMod val="75000"/>
                </a:schemeClr>
              </a:solidFill>
            </a:endParaRPr>
          </a:p>
          <a:p>
            <a:r>
              <a:rPr lang="ru-RU" sz="1600" b="1" i="1" u="sng" dirty="0" smtClean="0">
                <a:solidFill>
                  <a:schemeClr val="accent2">
                    <a:lumMod val="75000"/>
                  </a:schemeClr>
                </a:solidFill>
                <a:hlinkClick r:id="rId7"/>
              </a:rPr>
              <a:t>http://iloapp.ssc-firmenich.de/blog/wandern?ShowFile&amp;image=1292274966.jpg</a:t>
            </a:r>
            <a:endParaRPr lang="ru-RU" sz="1600" b="1" i="1" dirty="0" smtClean="0">
              <a:solidFill>
                <a:schemeClr val="accent2">
                  <a:lumMod val="75000"/>
                </a:schemeClr>
              </a:solidFill>
            </a:endParaRPr>
          </a:p>
          <a:p>
            <a:r>
              <a:rPr lang="ru-RU" sz="1600" b="1" i="1" u="sng" dirty="0" smtClean="0">
                <a:solidFill>
                  <a:schemeClr val="accent2">
                    <a:lumMod val="75000"/>
                  </a:schemeClr>
                </a:solidFill>
                <a:hlinkClick r:id="rId8"/>
              </a:rPr>
              <a:t>http://www.naturparke.de/system/eventimages/596/large/Im_Kulzer_Moos.JPG?1297762401</a:t>
            </a:r>
            <a:endParaRPr lang="ru-RU" sz="1600" b="1" i="1" dirty="0" smtClean="0">
              <a:solidFill>
                <a:schemeClr val="accent2">
                  <a:lumMod val="75000"/>
                </a:schemeClr>
              </a:solidFill>
            </a:endParaRPr>
          </a:p>
          <a:p>
            <a:r>
              <a:rPr lang="ru-RU" sz="1600" b="1" i="1" u="sng" dirty="0" smtClean="0">
                <a:solidFill>
                  <a:schemeClr val="accent2">
                    <a:lumMod val="75000"/>
                  </a:schemeClr>
                </a:solidFill>
                <a:hlinkClick r:id="rId9"/>
              </a:rPr>
              <a:t>http://www.viatoura.de/images/fotoalbum/nationalpark-eifel.jpg</a:t>
            </a:r>
            <a:endParaRPr lang="ru-RU" sz="1600" b="1" i="1" dirty="0" smtClean="0">
              <a:solidFill>
                <a:schemeClr val="accent2">
                  <a:lumMod val="75000"/>
                </a:schemeClr>
              </a:solidFill>
            </a:endParaRPr>
          </a:p>
          <a:p>
            <a:r>
              <a:rPr lang="en-US" sz="1600" b="1" i="1" dirty="0" err="1" smtClean="0">
                <a:solidFill>
                  <a:schemeClr val="accent2">
                    <a:lumMod val="75000"/>
                  </a:schemeClr>
                </a:solidFill>
              </a:rPr>
              <a:t>bildung</a:t>
            </a:r>
            <a:r>
              <a:rPr lang="en-US" sz="1600" b="1" i="1" dirty="0" smtClean="0">
                <a:solidFill>
                  <a:schemeClr val="accent2">
                    <a:lumMod val="75000"/>
                  </a:schemeClr>
                </a:solidFill>
              </a:rPr>
              <a:t>/</a:t>
            </a:r>
            <a:r>
              <a:rPr lang="en-US" sz="1600" b="1" i="1" dirty="0" err="1" smtClean="0">
                <a:solidFill>
                  <a:schemeClr val="accent2">
                    <a:lumMod val="75000"/>
                  </a:schemeClr>
                </a:solidFill>
              </a:rPr>
              <a:t>thema</a:t>
            </a:r>
            <a:r>
              <a:rPr lang="en-US" sz="1600" b="1" i="1" dirty="0" smtClean="0">
                <a:solidFill>
                  <a:schemeClr val="accent2">
                    <a:lumMod val="75000"/>
                  </a:schemeClr>
                </a:solidFill>
              </a:rPr>
              <a:t>/</a:t>
            </a:r>
            <a:r>
              <a:rPr lang="en-US" sz="1600" b="1" i="1" dirty="0" err="1" smtClean="0">
                <a:solidFill>
                  <a:schemeClr val="accent2">
                    <a:lumMod val="75000"/>
                  </a:schemeClr>
                </a:solidFill>
              </a:rPr>
              <a:t>vulkane</a:t>
            </a:r>
            <a:r>
              <a:rPr lang="en-US" sz="1600" b="1" i="1" dirty="0" smtClean="0">
                <a:solidFill>
                  <a:schemeClr val="accent2">
                    <a:lumMod val="75000"/>
                  </a:schemeClr>
                </a:solidFill>
              </a:rPr>
              <a:t>/</a:t>
            </a:r>
            <a:r>
              <a:rPr lang="en-US" sz="1600" b="1" i="1" dirty="0" err="1" smtClean="0">
                <a:solidFill>
                  <a:schemeClr val="accent2">
                    <a:lumMod val="75000"/>
                  </a:schemeClr>
                </a:solidFill>
              </a:rPr>
              <a:t>struktur</a:t>
            </a:r>
            <a:r>
              <a:rPr lang="en-US" sz="1600" b="1" i="1" dirty="0" smtClean="0">
                <a:solidFill>
                  <a:schemeClr val="accent2">
                    <a:lumMod val="75000"/>
                  </a:schemeClr>
                </a:solidFill>
              </a:rPr>
              <a:t>/cumulus/BR-online-Publikation-ab-10-2010--119402-20110321130728.jpg</a:t>
            </a:r>
            <a:endParaRPr lang="ru-RU" sz="1600" b="1" i="1" dirty="0" smtClean="0">
              <a:solidFill>
                <a:schemeClr val="accent2">
                  <a:lumMod val="75000"/>
                </a:schemeClr>
              </a:solidFill>
            </a:endParaRPr>
          </a:p>
          <a:p>
            <a:r>
              <a:rPr lang="en-US" sz="1600" b="1" i="1" u="sng" dirty="0" smtClean="0">
                <a:solidFill>
                  <a:schemeClr val="accent2">
                    <a:lumMod val="75000"/>
                  </a:schemeClr>
                </a:solidFill>
                <a:hlinkClick r:id="rId10"/>
              </a:rPr>
              <a:t>http://mw2.google.com/mw-panoramio/photos/medium/10425989.jpg</a:t>
            </a:r>
            <a:endParaRPr lang="ru-RU" sz="1600" b="1" i="1" dirty="0" smtClean="0">
              <a:solidFill>
                <a:schemeClr val="accent2">
                  <a:lumMod val="75000"/>
                </a:schemeClr>
              </a:solidFill>
            </a:endParaRPr>
          </a:p>
          <a:p>
            <a:r>
              <a:rPr lang="en-US" sz="1600" b="1" i="1" u="sng" dirty="0" smtClean="0">
                <a:solidFill>
                  <a:schemeClr val="accent2">
                    <a:lumMod val="75000"/>
                  </a:schemeClr>
                </a:solidFill>
                <a:hlinkClick r:id="rId11"/>
              </a:rPr>
              <a:t>http://www.rhein-eifel.tv/staedte_gemeinden/bleialf_stroh.jpg</a:t>
            </a:r>
            <a:endParaRPr lang="ru-RU" sz="1600" b="1" i="1" dirty="0" smtClean="0">
              <a:solidFill>
                <a:schemeClr val="accent2">
                  <a:lumMod val="75000"/>
                </a:schemeClr>
              </a:solidFill>
            </a:endParaRPr>
          </a:p>
          <a:p>
            <a:r>
              <a:rPr lang="en-US" sz="1600" b="1" i="1" u="sng" dirty="0" smtClean="0">
                <a:solidFill>
                  <a:schemeClr val="accent2">
                    <a:lumMod val="75000"/>
                  </a:schemeClr>
                </a:solidFill>
                <a:hlinkClick r:id="rId12"/>
              </a:rPr>
              <a:t>http://www.fewo-renate.de/img/venn2_800.jpg</a:t>
            </a:r>
            <a:endParaRPr lang="ru-RU" sz="1600" b="1" i="1" dirty="0" smtClean="0">
              <a:solidFill>
                <a:schemeClr val="accent2">
                  <a:lumMod val="75000"/>
                </a:schemeClr>
              </a:solidFill>
            </a:endParaRPr>
          </a:p>
          <a:p>
            <a:r>
              <a:rPr lang="en-US" sz="1600" b="1" i="1" dirty="0" smtClean="0">
                <a:solidFill>
                  <a:schemeClr val="accent2">
                    <a:lumMod val="75000"/>
                  </a:schemeClr>
                </a:solidFill>
              </a:rPr>
              <a:t>q=tbn:ANd9GcStv6Gn7Av5a8DGULcufLu6rNfauwj7qbVQSdgjy3JPWihdbvL3</a:t>
            </a:r>
            <a:endParaRPr lang="ru-RU" sz="1600" b="1" i="1" dirty="0" smtClean="0">
              <a:solidFill>
                <a:schemeClr val="accent2">
                  <a:lumMod val="75000"/>
                </a:schemeClr>
              </a:solidFill>
            </a:endParaRPr>
          </a:p>
          <a:p>
            <a:r>
              <a:rPr lang="en-US" sz="1600" b="1" i="1" u="sng" dirty="0" smtClean="0">
                <a:solidFill>
                  <a:schemeClr val="accent2">
                    <a:lumMod val="75000"/>
                  </a:schemeClr>
                </a:solidFill>
                <a:hlinkClick r:id="rId13"/>
              </a:rPr>
              <a:t>http://3.bp.blogspot.com/--ULnFDpHgbA/Td1o5D7D4GI/AAAAAAAAADo/GnZp9nUjJU0/s1600/CIMG8329.JPG</a:t>
            </a:r>
            <a:endParaRPr lang="ru-RU" sz="1600" b="1" i="1" dirty="0" smtClean="0">
              <a:solidFill>
                <a:schemeClr val="accent2">
                  <a:lumMod val="75000"/>
                </a:schemeClr>
              </a:solidFill>
            </a:endParaRPr>
          </a:p>
          <a:p>
            <a:r>
              <a:rPr lang="en-US" sz="1600" b="1" i="1" u="sng" dirty="0" smtClean="0">
                <a:solidFill>
                  <a:schemeClr val="accent2">
                    <a:lumMod val="75000"/>
                  </a:schemeClr>
                </a:solidFill>
                <a:hlinkClick r:id="rId14"/>
              </a:rPr>
              <a:t>http://www.rheinlandwetter.de/img/hellenthal1.jpg</a:t>
            </a:r>
            <a:endParaRPr lang="ru-RU" sz="1600" b="1" i="1" dirty="0" smtClean="0">
              <a:solidFill>
                <a:schemeClr val="accent2">
                  <a:lumMod val="75000"/>
                </a:schemeClr>
              </a:solidFill>
            </a:endParaRPr>
          </a:p>
          <a:p>
            <a:r>
              <a:rPr lang="en-US" sz="1600" b="1" i="1" u="sng" dirty="0" smtClean="0">
                <a:solidFill>
                  <a:schemeClr val="accent2">
                    <a:lumMod val="75000"/>
                  </a:schemeClr>
                </a:solidFill>
                <a:hlinkClick r:id="rId15"/>
              </a:rPr>
              <a:t>http://www.amlinger.de/images/DCP_1010.JPG</a:t>
            </a:r>
            <a:endParaRPr lang="ru-RU" sz="1600" b="1" i="1" dirty="0" smtClean="0">
              <a:solidFill>
                <a:schemeClr val="accent2">
                  <a:lumMod val="75000"/>
                </a:schemeClr>
              </a:solidFill>
            </a:endParaRPr>
          </a:p>
          <a:p>
            <a:r>
              <a:rPr lang="en-US" sz="1600" b="1" i="1" u="sng" dirty="0" smtClean="0">
                <a:solidFill>
                  <a:schemeClr val="accent2">
                    <a:lumMod val="75000"/>
                  </a:schemeClr>
                </a:solidFill>
                <a:hlinkClick r:id="rId16"/>
              </a:rPr>
              <a:t>http://www.lehnswesen.de/bilder/burg/burg3.gif</a:t>
            </a:r>
            <a:endParaRPr lang="ru-RU" sz="1600" b="1" i="1" dirty="0" smtClean="0">
              <a:solidFill>
                <a:schemeClr val="accent2">
                  <a:lumMod val="75000"/>
                </a:schemeClr>
              </a:solidFill>
            </a:endParaRPr>
          </a:p>
          <a:p>
            <a:endParaRPr lang="ru-RU" sz="1600" i="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88640"/>
            <a:ext cx="8229600" cy="6480720"/>
          </a:xfrm>
          <a:ln w="19050">
            <a:solidFill>
              <a:schemeClr val="accent2">
                <a:lumMod val="75000"/>
              </a:schemeClr>
            </a:solidFill>
          </a:ln>
        </p:spPr>
        <p:txBody>
          <a:bodyPr>
            <a:normAutofit/>
          </a:bodyPr>
          <a:lstStyle/>
          <a:p>
            <a:r>
              <a:rPr lang="en-US" sz="1600" b="1" i="1" u="sng" dirty="0" smtClean="0">
                <a:solidFill>
                  <a:schemeClr val="accent2">
                    <a:lumMod val="75000"/>
                  </a:schemeClr>
                </a:solidFill>
                <a:hlinkClick r:id="rId2"/>
              </a:rPr>
              <a:t>http://t2.gstatic.com/images?q=tbn:ANd9GcQbyEs3tlOPDKiRBDbJZ3U_tQRofz7sGl700vxtfqx36RUa3BOPEA</a:t>
            </a:r>
            <a:endParaRPr lang="ru-RU" sz="1600" b="1" i="1" dirty="0" smtClean="0">
              <a:solidFill>
                <a:schemeClr val="accent2">
                  <a:lumMod val="75000"/>
                </a:schemeClr>
              </a:solidFill>
            </a:endParaRPr>
          </a:p>
          <a:p>
            <a:r>
              <a:rPr lang="en-US" sz="1600" b="1" i="1" u="sng" dirty="0" smtClean="0">
                <a:solidFill>
                  <a:schemeClr val="accent2">
                    <a:lumMod val="75000"/>
                  </a:schemeClr>
                </a:solidFill>
                <a:hlinkClick r:id="rId3"/>
              </a:rPr>
              <a:t>http://www.stadt-kyllburg.de/media/Schoene%20Eifel/21.jpg</a:t>
            </a:r>
            <a:endParaRPr lang="ru-RU" sz="1600" b="1" i="1" dirty="0" smtClean="0">
              <a:solidFill>
                <a:schemeClr val="accent2">
                  <a:lumMod val="75000"/>
                </a:schemeClr>
              </a:solidFill>
            </a:endParaRPr>
          </a:p>
          <a:p>
            <a:r>
              <a:rPr lang="en-US" sz="1600" b="1" i="1" u="sng" dirty="0" smtClean="0">
                <a:solidFill>
                  <a:schemeClr val="accent2">
                    <a:lumMod val="75000"/>
                  </a:schemeClr>
                </a:solidFill>
                <a:hlinkClick r:id="rId4"/>
              </a:rPr>
              <a:t>http://u.jimdo.com/www32/o/s74f8896858bb1bd4/img/ie5d2a50a386dabfc/1308596330/thumb/eifel-biogasspeicher-foto-rwe-deutschland-ag.jpg</a:t>
            </a:r>
            <a:endParaRPr lang="ru-RU" sz="1600" b="1" i="1" dirty="0" smtClean="0">
              <a:solidFill>
                <a:schemeClr val="accent2">
                  <a:lumMod val="75000"/>
                </a:schemeClr>
              </a:solidFill>
            </a:endParaRPr>
          </a:p>
          <a:p>
            <a:r>
              <a:rPr lang="en-US" sz="1600" b="1" i="1" u="sng" dirty="0" smtClean="0">
                <a:hlinkClick r:id="rId5"/>
              </a:rPr>
              <a:t>http://img.fotocommunity.com/photos/13416858.jpg</a:t>
            </a:r>
            <a:endParaRPr lang="ru-RU" sz="1600" b="1" i="1" dirty="0" smtClean="0"/>
          </a:p>
          <a:p>
            <a:r>
              <a:rPr lang="en-US" sz="1600" b="1" i="1" u="sng" dirty="0" smtClean="0">
                <a:hlinkClick r:id="rId6"/>
              </a:rPr>
              <a:t>http://images.traum-ferienwohnungen.de/33499/268385/1/Ferienhaus%20Gisela%20am%20Maar.jpg</a:t>
            </a:r>
            <a:endParaRPr lang="ru-RU" sz="1600" b="1" i="1" dirty="0" smtClean="0"/>
          </a:p>
          <a:p>
            <a:r>
              <a:rPr lang="en-US" sz="1600" b="1" i="1" u="sng" dirty="0" smtClean="0">
                <a:hlinkClick r:id="rId7"/>
              </a:rPr>
              <a:t>http://www.hotel-ami.de/hotelbilder/DEU/40324_10g.jpg</a:t>
            </a:r>
            <a:endParaRPr lang="ru-RU" sz="1600" b="1" i="1" dirty="0" smtClean="0"/>
          </a:p>
          <a:p>
            <a:r>
              <a:rPr lang="en-US" sz="1600" b="1" i="1" u="sng" dirty="0" smtClean="0">
                <a:hlinkClick r:id="rId8"/>
              </a:rPr>
              <a:t>http://farm2.static.flickr.com/1134/1222905681_b668acfea4.jpg</a:t>
            </a:r>
            <a:endParaRPr lang="ru-RU" sz="1600" b="1" i="1" dirty="0" smtClean="0"/>
          </a:p>
          <a:p>
            <a:r>
              <a:rPr lang="en-US" sz="1600" b="1" i="1" u="sng" dirty="0" smtClean="0">
                <a:hlinkClick r:id="rId9"/>
              </a:rPr>
              <a:t>http://www.oculus.ru/image/blogs/21/docs/3083_4.jpg</a:t>
            </a:r>
            <a:endParaRPr lang="ru-RU" sz="1600" b="1" i="1" dirty="0" smtClean="0"/>
          </a:p>
          <a:p>
            <a:r>
              <a:rPr lang="en-US" sz="1600" b="1" i="1" u="sng" dirty="0" smtClean="0">
                <a:hlinkClick r:id="rId10"/>
              </a:rPr>
              <a:t>http://www.naturzentrum-eifel.de/typo3temp/pics/e70aa9e87a.jpg</a:t>
            </a:r>
            <a:endParaRPr lang="ru-RU" sz="1600" b="1" i="1" dirty="0" smtClean="0"/>
          </a:p>
          <a:p>
            <a:r>
              <a:rPr lang="en-US" sz="1600" b="1" i="1" u="sng" dirty="0" smtClean="0">
                <a:hlinkClick r:id="rId11"/>
              </a:rPr>
              <a:t>http://farm5.static.flickr.com/4142/4873454112_5d892eb306.jpg</a:t>
            </a:r>
            <a:endParaRPr lang="ru-RU" sz="1600" b="1" i="1" dirty="0" smtClean="0"/>
          </a:p>
          <a:p>
            <a:r>
              <a:rPr lang="en-US" sz="1600" b="1" i="1" u="sng" dirty="0" smtClean="0">
                <a:hlinkClick r:id="rId12"/>
              </a:rPr>
              <a:t>http://www.naturzentrum-eifel.de/typo3temp/pics/7ba6d8f304.jpg</a:t>
            </a:r>
            <a:endParaRPr lang="ru-RU" sz="1600" b="1" i="1" dirty="0" smtClean="0"/>
          </a:p>
          <a:p>
            <a:r>
              <a:rPr lang="en-US" sz="1600" b="1" i="1" u="sng" dirty="0" smtClean="0">
                <a:hlinkClick r:id="rId13"/>
              </a:rPr>
              <a:t>http://www.naturzentrum-eifel.de/typo3temp/pics/e28292daee.jpg</a:t>
            </a:r>
            <a:endParaRPr lang="ru-RU" sz="1600" b="1"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с двумя скругленными соседними углами 5"/>
          <p:cNvSpPr/>
          <p:nvPr/>
        </p:nvSpPr>
        <p:spPr>
          <a:xfrm>
            <a:off x="899592" y="260648"/>
            <a:ext cx="7416824" cy="613053"/>
          </a:xfrm>
          <a:prstGeom prst="round2SameRect">
            <a:avLst/>
          </a:prstGeom>
          <a:ln w="19050">
            <a:solidFill>
              <a:schemeClr val="accent2">
                <a:lumMod val="75000"/>
              </a:schemeClr>
            </a:solidFill>
          </a:ln>
        </p:spPr>
        <p:txBody>
          <a:bodyPr wrap="square">
            <a:spAutoFit/>
          </a:bodyPr>
          <a:lstStyle/>
          <a:p>
            <a:pPr algn="ctr"/>
            <a:r>
              <a:rPr lang="de-DE" sz="3200" b="1" i="1" dirty="0" smtClean="0">
                <a:solidFill>
                  <a:schemeClr val="accent2">
                    <a:lumMod val="75000"/>
                  </a:schemeClr>
                </a:solidFill>
              </a:rPr>
              <a:t>Geografische Lage der Eifel in Deutschland</a:t>
            </a:r>
            <a:endParaRPr lang="ru-RU" sz="3200" b="1" i="1" dirty="0">
              <a:solidFill>
                <a:schemeClr val="accent2">
                  <a:lumMod val="75000"/>
                </a:schemeClr>
              </a:solidFill>
            </a:endParaRPr>
          </a:p>
        </p:txBody>
      </p:sp>
      <p:pic>
        <p:nvPicPr>
          <p:cNvPr id="16386" name="Picture 2" descr="http://upload.wikimedia.org/wikipedia/commons/1/16/Eifel_lage_u_ausdehnung_v3.png"/>
          <p:cNvPicPr>
            <a:picLocks noChangeAspect="1" noChangeArrowheads="1"/>
          </p:cNvPicPr>
          <p:nvPr/>
        </p:nvPicPr>
        <p:blipFill>
          <a:blip r:embed="rId2" cstate="print"/>
          <a:srcRect/>
          <a:stretch>
            <a:fillRect/>
          </a:stretch>
        </p:blipFill>
        <p:spPr bwMode="auto">
          <a:xfrm>
            <a:off x="611560" y="1268760"/>
            <a:ext cx="2731401" cy="3414254"/>
          </a:xfrm>
          <a:prstGeom prst="rect">
            <a:avLst/>
          </a:prstGeom>
          <a:noFill/>
          <a:ln w="19050">
            <a:solidFill>
              <a:schemeClr val="accent2">
                <a:lumMod val="75000"/>
              </a:schemeClr>
            </a:solidFill>
          </a:ln>
        </p:spPr>
      </p:pic>
      <p:pic>
        <p:nvPicPr>
          <p:cNvPr id="16388" name="Picture 4" descr="http://reisetraum-deutschland.de/uploads/Image/Eifel.JPG"/>
          <p:cNvPicPr>
            <a:picLocks noChangeAspect="1" noChangeArrowheads="1"/>
          </p:cNvPicPr>
          <p:nvPr/>
        </p:nvPicPr>
        <p:blipFill>
          <a:blip r:embed="rId3" cstate="print"/>
          <a:srcRect/>
          <a:stretch>
            <a:fillRect/>
          </a:stretch>
        </p:blipFill>
        <p:spPr bwMode="auto">
          <a:xfrm>
            <a:off x="3536505" y="1268760"/>
            <a:ext cx="5076561" cy="3384376"/>
          </a:xfrm>
          <a:prstGeom prst="round2Same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txBody>
          <a:bodyPr/>
          <a:lstStyle/>
          <a:p>
            <a:pPr algn="ctr"/>
            <a:r>
              <a:rPr lang="en-US" sz="2400" b="1" i="1" dirty="0" smtClean="0">
                <a:solidFill>
                  <a:schemeClr val="accent2">
                    <a:lumMod val="75000"/>
                  </a:schemeClr>
                </a:solidFill>
              </a:rPr>
              <a:t>Es </a:t>
            </a:r>
            <a:r>
              <a:rPr lang="en-US" sz="2400" b="1" i="1" dirty="0" err="1" smtClean="0">
                <a:solidFill>
                  <a:schemeClr val="accent2">
                    <a:lumMod val="75000"/>
                  </a:schemeClr>
                </a:solidFill>
              </a:rPr>
              <a:t>ist</a:t>
            </a:r>
            <a:r>
              <a:rPr lang="en-US" sz="2400" b="1" i="1" dirty="0" smtClean="0">
                <a:solidFill>
                  <a:schemeClr val="accent2">
                    <a:lumMod val="75000"/>
                  </a:schemeClr>
                </a:solidFill>
              </a:rPr>
              <a:t> </a:t>
            </a:r>
            <a:r>
              <a:rPr lang="en-US" sz="2400" b="1" i="1" dirty="0" err="1" smtClean="0">
                <a:solidFill>
                  <a:schemeClr val="accent2">
                    <a:lumMod val="75000"/>
                  </a:schemeClr>
                </a:solidFill>
              </a:rPr>
              <a:t>noch</a:t>
            </a:r>
            <a:r>
              <a:rPr lang="en-US" sz="2400" b="1" i="1" dirty="0" smtClean="0">
                <a:solidFill>
                  <a:schemeClr val="accent2">
                    <a:lumMod val="75000"/>
                  </a:schemeClr>
                </a:solidFill>
              </a:rPr>
              <a:t> gar </a:t>
            </a:r>
            <a:r>
              <a:rPr lang="en-US" sz="2400" b="1" i="1" dirty="0" err="1" smtClean="0">
                <a:solidFill>
                  <a:schemeClr val="accent2">
                    <a:lumMod val="75000"/>
                  </a:schemeClr>
                </a:solidFill>
              </a:rPr>
              <a:t>nicht</a:t>
            </a:r>
            <a:r>
              <a:rPr lang="en-US" sz="2400" b="1" i="1" dirty="0" smtClean="0">
                <a:solidFill>
                  <a:schemeClr val="accent2">
                    <a:lumMod val="75000"/>
                  </a:schemeClr>
                </a:solidFill>
              </a:rPr>
              <a:t> so </a:t>
            </a:r>
            <a:r>
              <a:rPr lang="en-US" sz="2400" b="1" i="1" dirty="0" err="1" smtClean="0">
                <a:solidFill>
                  <a:schemeClr val="accent2">
                    <a:lumMod val="75000"/>
                  </a:schemeClr>
                </a:solidFill>
              </a:rPr>
              <a:t>lange</a:t>
            </a:r>
            <a:r>
              <a:rPr lang="en-US" sz="2400" b="1" i="1" dirty="0" smtClean="0">
                <a:solidFill>
                  <a:schemeClr val="accent2">
                    <a:lumMod val="75000"/>
                  </a:schemeClr>
                </a:solidFill>
              </a:rPr>
              <a:t> her, </a:t>
            </a:r>
            <a:r>
              <a:rPr lang="en-US" sz="2400" b="1" i="1" dirty="0" err="1" smtClean="0">
                <a:solidFill>
                  <a:schemeClr val="accent2">
                    <a:lumMod val="75000"/>
                  </a:schemeClr>
                </a:solidFill>
              </a:rPr>
              <a:t>da</a:t>
            </a:r>
            <a:r>
              <a:rPr lang="en-US" sz="2400" b="1" i="1" dirty="0" smtClean="0">
                <a:solidFill>
                  <a:schemeClr val="accent2">
                    <a:lumMod val="75000"/>
                  </a:schemeClr>
                </a:solidFill>
              </a:rPr>
              <a:t> </a:t>
            </a:r>
            <a:r>
              <a:rPr lang="en-US" sz="2400" b="1" i="1" dirty="0" err="1" smtClean="0">
                <a:solidFill>
                  <a:schemeClr val="accent2">
                    <a:lumMod val="75000"/>
                  </a:schemeClr>
                </a:solidFill>
              </a:rPr>
              <a:t>galt</a:t>
            </a:r>
            <a:r>
              <a:rPr lang="en-US" sz="2400" b="1" i="1" dirty="0" smtClean="0">
                <a:solidFill>
                  <a:schemeClr val="accent2">
                    <a:lumMod val="75000"/>
                  </a:schemeClr>
                </a:solidFill>
              </a:rPr>
              <a:t> die Eifel in </a:t>
            </a:r>
            <a:r>
              <a:rPr lang="en-US" sz="2400" b="1" i="1" dirty="0" err="1" smtClean="0">
                <a:solidFill>
                  <a:schemeClr val="accent2">
                    <a:lumMod val="75000"/>
                  </a:schemeClr>
                </a:solidFill>
              </a:rPr>
              <a:t>der</a:t>
            </a:r>
            <a:r>
              <a:rPr lang="en-US" sz="2400" b="1" i="1" dirty="0" smtClean="0">
                <a:solidFill>
                  <a:schemeClr val="accent2">
                    <a:lumMod val="75000"/>
                  </a:schemeClr>
                </a:solidFill>
              </a:rPr>
              <a:t> </a:t>
            </a:r>
            <a:r>
              <a:rPr lang="en-US" sz="2400" b="1" i="1" dirty="0" err="1" smtClean="0">
                <a:solidFill>
                  <a:schemeClr val="accent2">
                    <a:lumMod val="75000"/>
                  </a:schemeClr>
                </a:solidFill>
              </a:rPr>
              <a:t>Vorstellung</a:t>
            </a:r>
            <a:r>
              <a:rPr lang="en-US" sz="2400" b="1" i="1" dirty="0" smtClean="0">
                <a:solidFill>
                  <a:schemeClr val="accent2">
                    <a:lumMod val="75000"/>
                  </a:schemeClr>
                </a:solidFill>
              </a:rPr>
              <a:t> </a:t>
            </a:r>
            <a:r>
              <a:rPr lang="en-US" sz="2400" b="1" i="1" dirty="0" err="1" smtClean="0">
                <a:solidFill>
                  <a:schemeClr val="accent2">
                    <a:lumMod val="75000"/>
                  </a:schemeClr>
                </a:solidFill>
              </a:rPr>
              <a:t>der</a:t>
            </a:r>
            <a:r>
              <a:rPr lang="en-US" sz="2400" b="1" i="1" dirty="0" smtClean="0">
                <a:solidFill>
                  <a:schemeClr val="accent2">
                    <a:lumMod val="75000"/>
                  </a:schemeClr>
                </a:solidFill>
              </a:rPr>
              <a:t> </a:t>
            </a:r>
            <a:r>
              <a:rPr lang="en-US" sz="2400" b="1" i="1" dirty="0" err="1" smtClean="0">
                <a:solidFill>
                  <a:schemeClr val="accent2">
                    <a:lumMod val="75000"/>
                  </a:schemeClr>
                </a:solidFill>
              </a:rPr>
              <a:t>Menschen</a:t>
            </a:r>
            <a:r>
              <a:rPr lang="en-US" sz="2400" b="1" i="1" dirty="0" smtClean="0">
                <a:solidFill>
                  <a:schemeClr val="accent2">
                    <a:lumMod val="75000"/>
                  </a:schemeClr>
                </a:solidFill>
              </a:rPr>
              <a:t> </a:t>
            </a:r>
            <a:r>
              <a:rPr lang="en-US" sz="2400" b="1" i="1" dirty="0" err="1" smtClean="0">
                <a:solidFill>
                  <a:schemeClr val="accent2">
                    <a:lumMod val="75000"/>
                  </a:schemeClr>
                </a:solidFill>
              </a:rPr>
              <a:t>als</a:t>
            </a:r>
            <a:r>
              <a:rPr lang="en-US" sz="2400" b="1" i="1" dirty="0" smtClean="0">
                <a:solidFill>
                  <a:schemeClr val="accent2">
                    <a:lumMod val="75000"/>
                  </a:schemeClr>
                </a:solidFill>
              </a:rPr>
              <a:t> </a:t>
            </a:r>
            <a:r>
              <a:rPr lang="en-US" sz="2400" b="1" i="1" dirty="0" err="1" smtClean="0">
                <a:solidFill>
                  <a:schemeClr val="accent2">
                    <a:lumMod val="75000"/>
                  </a:schemeClr>
                </a:solidFill>
              </a:rPr>
              <a:t>ein</a:t>
            </a:r>
            <a:r>
              <a:rPr lang="en-US" sz="2400" b="1" i="1" dirty="0" smtClean="0">
                <a:solidFill>
                  <a:schemeClr val="accent2">
                    <a:lumMod val="75000"/>
                  </a:schemeClr>
                </a:solidFill>
              </a:rPr>
              <a:t> </a:t>
            </a:r>
            <a:r>
              <a:rPr lang="en-US" sz="2400" b="1" i="1" dirty="0" err="1" smtClean="0">
                <a:solidFill>
                  <a:schemeClr val="accent2">
                    <a:lumMod val="75000"/>
                  </a:schemeClr>
                </a:solidFill>
              </a:rPr>
              <a:t>Gebiet</a:t>
            </a:r>
            <a:r>
              <a:rPr lang="en-US" sz="2400" b="1" i="1" dirty="0" smtClean="0">
                <a:solidFill>
                  <a:schemeClr val="accent2">
                    <a:lumMod val="75000"/>
                  </a:schemeClr>
                </a:solidFill>
              </a:rPr>
              <a:t>, in </a:t>
            </a:r>
            <a:r>
              <a:rPr lang="en-US" sz="2400" b="1" i="1" dirty="0" err="1" smtClean="0">
                <a:solidFill>
                  <a:schemeClr val="accent2">
                    <a:lumMod val="75000"/>
                  </a:schemeClr>
                </a:solidFill>
              </a:rPr>
              <a:t>dem</a:t>
            </a:r>
            <a:r>
              <a:rPr lang="en-US" sz="2400" b="1" i="1" dirty="0" smtClean="0">
                <a:solidFill>
                  <a:schemeClr val="accent2">
                    <a:lumMod val="75000"/>
                  </a:schemeClr>
                </a:solidFill>
              </a:rPr>
              <a:t> </a:t>
            </a:r>
            <a:r>
              <a:rPr lang="en-US" sz="2400" b="1" i="1" dirty="0" err="1" smtClean="0">
                <a:solidFill>
                  <a:schemeClr val="accent2">
                    <a:lumMod val="75000"/>
                  </a:schemeClr>
                </a:solidFill>
              </a:rPr>
              <a:t>sich</a:t>
            </a:r>
            <a:r>
              <a:rPr lang="en-US" sz="2400" b="1" i="1" dirty="0" smtClean="0">
                <a:solidFill>
                  <a:schemeClr val="accent2">
                    <a:lumMod val="75000"/>
                  </a:schemeClr>
                </a:solidFill>
              </a:rPr>
              <a:t> die </a:t>
            </a:r>
            <a:r>
              <a:rPr lang="en-US" sz="2400" b="1" i="1" dirty="0" err="1" smtClean="0">
                <a:solidFill>
                  <a:schemeClr val="accent2">
                    <a:lumMod val="75000"/>
                  </a:schemeClr>
                </a:solidFill>
              </a:rPr>
              <a:t>Füchse</a:t>
            </a:r>
            <a:r>
              <a:rPr lang="en-US" sz="2400" b="1" i="1" dirty="0" smtClean="0">
                <a:solidFill>
                  <a:schemeClr val="accent2">
                    <a:lumMod val="75000"/>
                  </a:schemeClr>
                </a:solidFill>
              </a:rPr>
              <a:t> </a:t>
            </a:r>
            <a:r>
              <a:rPr lang="en-US" sz="2400" b="1" i="1" dirty="0" err="1" smtClean="0">
                <a:solidFill>
                  <a:schemeClr val="accent2">
                    <a:lumMod val="75000"/>
                  </a:schemeClr>
                </a:solidFill>
              </a:rPr>
              <a:t>gute</a:t>
            </a:r>
            <a:r>
              <a:rPr lang="en-US" sz="2400" b="1" i="1" dirty="0" smtClean="0">
                <a:solidFill>
                  <a:schemeClr val="accent2">
                    <a:lumMod val="75000"/>
                  </a:schemeClr>
                </a:solidFill>
              </a:rPr>
              <a:t> </a:t>
            </a:r>
            <a:r>
              <a:rPr lang="en-US" sz="2400" b="1" i="1" dirty="0" err="1" smtClean="0">
                <a:solidFill>
                  <a:schemeClr val="accent2">
                    <a:lumMod val="75000"/>
                  </a:schemeClr>
                </a:solidFill>
              </a:rPr>
              <a:t>Nacht</a:t>
            </a:r>
            <a:r>
              <a:rPr lang="en-US" sz="2400" b="1" i="1" dirty="0" smtClean="0">
                <a:solidFill>
                  <a:schemeClr val="accent2">
                    <a:lumMod val="75000"/>
                  </a:schemeClr>
                </a:solidFill>
              </a:rPr>
              <a:t> </a:t>
            </a:r>
            <a:r>
              <a:rPr lang="en-US" sz="2400" b="1" i="1" dirty="0" err="1" smtClean="0">
                <a:solidFill>
                  <a:schemeClr val="accent2">
                    <a:lumMod val="75000"/>
                  </a:schemeClr>
                </a:solidFill>
              </a:rPr>
              <a:t>sagten</a:t>
            </a:r>
            <a:r>
              <a:rPr lang="en-US" sz="2400" b="1" i="1" dirty="0" smtClean="0">
                <a:solidFill>
                  <a:schemeClr val="accent2">
                    <a:lumMod val="75000"/>
                  </a:schemeClr>
                </a:solidFill>
              </a:rPr>
              <a:t>. </a:t>
            </a:r>
            <a:endParaRPr lang="ru-RU" sz="2400" b="1" i="1" dirty="0" smtClean="0">
              <a:solidFill>
                <a:schemeClr val="accent2">
                  <a:lumMod val="75000"/>
                </a:schemeClr>
              </a:solidFill>
            </a:endParaRPr>
          </a:p>
          <a:p>
            <a:pPr>
              <a:buNone/>
            </a:pPr>
            <a:endParaRPr lang="ru-RU" dirty="0"/>
          </a:p>
        </p:txBody>
      </p:sp>
      <p:pic>
        <p:nvPicPr>
          <p:cNvPr id="15362" name="Picture 2" descr="http://upload.wikimedia.org/wikipedia/commons/thumb/6/65/Eifel_Kylltal_Speicher.jpg/700px-Eifel_Kylltal_Speicher.jpg"/>
          <p:cNvPicPr>
            <a:picLocks noChangeAspect="1" noChangeArrowheads="1"/>
          </p:cNvPicPr>
          <p:nvPr/>
        </p:nvPicPr>
        <p:blipFill>
          <a:blip r:embed="rId2" cstate="print"/>
          <a:srcRect/>
          <a:stretch>
            <a:fillRect/>
          </a:stretch>
        </p:blipFill>
        <p:spPr bwMode="auto">
          <a:xfrm>
            <a:off x="539552" y="1988840"/>
            <a:ext cx="8114694" cy="2595240"/>
          </a:xfrm>
          <a:prstGeom prst="round2SameRect">
            <a:avLst/>
          </a:prstGeom>
          <a:noFill/>
          <a:ln w="19050">
            <a:solidFill>
              <a:schemeClr val="accent2">
                <a:lumMod val="75000"/>
              </a:schemeClr>
            </a:solid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txBody>
          <a:bodyPr>
            <a:normAutofit/>
          </a:bodyPr>
          <a:lstStyle/>
          <a:p>
            <a:r>
              <a:rPr lang="en-US" sz="2400" b="1" i="1" dirty="0" err="1" smtClean="0">
                <a:solidFill>
                  <a:schemeClr val="accent2">
                    <a:lumMod val="75000"/>
                  </a:schemeClr>
                </a:solidFill>
              </a:rPr>
              <a:t>Dann</a:t>
            </a:r>
            <a:r>
              <a:rPr lang="en-US" sz="2400" b="1" i="1" dirty="0" smtClean="0">
                <a:solidFill>
                  <a:schemeClr val="accent2">
                    <a:lumMod val="75000"/>
                  </a:schemeClr>
                </a:solidFill>
              </a:rPr>
              <a:t> </a:t>
            </a:r>
            <a:r>
              <a:rPr lang="en-US" sz="2400" b="1" i="1" dirty="0" err="1" smtClean="0">
                <a:solidFill>
                  <a:schemeClr val="accent2">
                    <a:lumMod val="75000"/>
                  </a:schemeClr>
                </a:solidFill>
              </a:rPr>
              <a:t>waren</a:t>
            </a:r>
            <a:r>
              <a:rPr lang="en-US" sz="2400" b="1" i="1" dirty="0" smtClean="0">
                <a:solidFill>
                  <a:schemeClr val="accent2">
                    <a:lumMod val="75000"/>
                  </a:schemeClr>
                </a:solidFill>
              </a:rPr>
              <a:t> </a:t>
            </a:r>
            <a:r>
              <a:rPr lang="en-US" sz="2400" b="1" i="1" dirty="0" err="1" smtClean="0">
                <a:solidFill>
                  <a:schemeClr val="accent2">
                    <a:lumMod val="75000"/>
                  </a:schemeClr>
                </a:solidFill>
              </a:rPr>
              <a:t>es</a:t>
            </a:r>
            <a:r>
              <a:rPr lang="en-US" sz="2400" b="1" i="1" dirty="0" smtClean="0">
                <a:solidFill>
                  <a:schemeClr val="accent2">
                    <a:lumMod val="75000"/>
                  </a:schemeClr>
                </a:solidFill>
              </a:rPr>
              <a:t> </a:t>
            </a:r>
            <a:r>
              <a:rPr lang="en-US" sz="2400" b="1" i="1" dirty="0" err="1" smtClean="0">
                <a:solidFill>
                  <a:schemeClr val="accent2">
                    <a:lumMod val="75000"/>
                  </a:schemeClr>
                </a:solidFill>
              </a:rPr>
              <a:t>vor</a:t>
            </a:r>
            <a:r>
              <a:rPr lang="en-US" sz="2400" b="1" i="1" dirty="0" smtClean="0">
                <a:solidFill>
                  <a:schemeClr val="accent2">
                    <a:lumMod val="75000"/>
                  </a:schemeClr>
                </a:solidFill>
              </a:rPr>
              <a:t> </a:t>
            </a:r>
            <a:r>
              <a:rPr lang="en-US" sz="2400" b="1" i="1" dirty="0" err="1" smtClean="0">
                <a:solidFill>
                  <a:schemeClr val="accent2">
                    <a:lumMod val="75000"/>
                  </a:schemeClr>
                </a:solidFill>
              </a:rPr>
              <a:t>allem</a:t>
            </a:r>
            <a:r>
              <a:rPr lang="en-US" sz="2400" b="1" i="1" dirty="0" smtClean="0">
                <a:solidFill>
                  <a:schemeClr val="accent2">
                    <a:lumMod val="75000"/>
                  </a:schemeClr>
                </a:solidFill>
              </a:rPr>
              <a:t> die </a:t>
            </a:r>
            <a:r>
              <a:rPr lang="en-US" sz="2400" b="1" i="1" dirty="0" err="1" smtClean="0">
                <a:solidFill>
                  <a:schemeClr val="accent2">
                    <a:lumMod val="75000"/>
                  </a:schemeClr>
                </a:solidFill>
              </a:rPr>
              <a:t>Maler</a:t>
            </a:r>
            <a:r>
              <a:rPr lang="en-US" sz="2400" b="1" i="1" dirty="0" smtClean="0">
                <a:solidFill>
                  <a:schemeClr val="accent2">
                    <a:lumMod val="75000"/>
                  </a:schemeClr>
                </a:solidFill>
              </a:rPr>
              <a:t>, die </a:t>
            </a:r>
            <a:r>
              <a:rPr lang="en-US" sz="2400" b="1" i="1" dirty="0" err="1" smtClean="0">
                <a:solidFill>
                  <a:schemeClr val="accent2">
                    <a:lumMod val="75000"/>
                  </a:schemeClr>
                </a:solidFill>
              </a:rPr>
              <a:t>diese</a:t>
            </a:r>
            <a:r>
              <a:rPr lang="en-US" sz="2400" b="1" i="1" dirty="0" smtClean="0">
                <a:solidFill>
                  <a:schemeClr val="accent2">
                    <a:lumMod val="75000"/>
                  </a:schemeClr>
                </a:solidFill>
              </a:rPr>
              <a:t> </a:t>
            </a:r>
            <a:r>
              <a:rPr lang="en-US" sz="2400" b="1" i="1" dirty="0" err="1" smtClean="0">
                <a:solidFill>
                  <a:schemeClr val="accent2">
                    <a:lumMod val="75000"/>
                  </a:schemeClr>
                </a:solidFill>
              </a:rPr>
              <a:t>herbe</a:t>
            </a:r>
            <a:r>
              <a:rPr lang="en-US" sz="2400" b="1" i="1" dirty="0" smtClean="0">
                <a:solidFill>
                  <a:schemeClr val="accent2">
                    <a:lumMod val="75000"/>
                  </a:schemeClr>
                </a:solidFill>
              </a:rPr>
              <a:t>, </a:t>
            </a:r>
            <a:r>
              <a:rPr lang="en-US" sz="2400" b="1" i="1" dirty="0" err="1" smtClean="0">
                <a:solidFill>
                  <a:schemeClr val="accent2">
                    <a:lumMod val="75000"/>
                  </a:schemeClr>
                </a:solidFill>
              </a:rPr>
              <a:t>stolze</a:t>
            </a:r>
            <a:r>
              <a:rPr lang="en-US" sz="2400" b="1" i="1" dirty="0" smtClean="0">
                <a:solidFill>
                  <a:schemeClr val="accent2">
                    <a:lumMod val="75000"/>
                  </a:schemeClr>
                </a:solidFill>
              </a:rPr>
              <a:t>, </a:t>
            </a:r>
            <a:r>
              <a:rPr lang="en-US" sz="2400" b="1" i="1" dirty="0" err="1" smtClean="0">
                <a:solidFill>
                  <a:schemeClr val="accent2">
                    <a:lumMod val="75000"/>
                  </a:schemeClr>
                </a:solidFill>
              </a:rPr>
              <a:t>ursprüngliche</a:t>
            </a:r>
            <a:r>
              <a:rPr lang="en-US" sz="2400" b="1" i="1" dirty="0" smtClean="0">
                <a:solidFill>
                  <a:schemeClr val="accent2">
                    <a:lumMod val="75000"/>
                  </a:schemeClr>
                </a:solidFill>
              </a:rPr>
              <a:t> und-man </a:t>
            </a:r>
            <a:r>
              <a:rPr lang="en-US" sz="2400" b="1" i="1" dirty="0" err="1" smtClean="0">
                <a:solidFill>
                  <a:schemeClr val="accent2">
                    <a:lumMod val="75000"/>
                  </a:schemeClr>
                </a:solidFill>
              </a:rPr>
              <a:t>möchte</a:t>
            </a:r>
            <a:r>
              <a:rPr lang="en-US" sz="2400" b="1" i="1" dirty="0" smtClean="0">
                <a:solidFill>
                  <a:schemeClr val="accent2">
                    <a:lumMod val="75000"/>
                  </a:schemeClr>
                </a:solidFill>
              </a:rPr>
              <a:t> </a:t>
            </a:r>
            <a:r>
              <a:rPr lang="en-US" sz="2400" b="1" i="1" dirty="0" err="1" smtClean="0">
                <a:solidFill>
                  <a:schemeClr val="accent2">
                    <a:lumMod val="75000"/>
                  </a:schemeClr>
                </a:solidFill>
              </a:rPr>
              <a:t>sagen</a:t>
            </a:r>
            <a:r>
              <a:rPr lang="en-US" sz="2400" b="1" i="1" dirty="0" smtClean="0">
                <a:solidFill>
                  <a:schemeClr val="accent2">
                    <a:lumMod val="75000"/>
                  </a:schemeClr>
                </a:solidFill>
              </a:rPr>
              <a:t>- </a:t>
            </a:r>
            <a:r>
              <a:rPr lang="en-US" sz="2400" b="1" i="1" dirty="0" err="1" smtClean="0">
                <a:solidFill>
                  <a:schemeClr val="accent2">
                    <a:lumMod val="75000"/>
                  </a:schemeClr>
                </a:solidFill>
              </a:rPr>
              <a:t>dramatische</a:t>
            </a:r>
            <a:r>
              <a:rPr lang="en-US" sz="2400" b="1" i="1" dirty="0" smtClean="0">
                <a:solidFill>
                  <a:schemeClr val="accent2">
                    <a:lumMod val="75000"/>
                  </a:schemeClr>
                </a:solidFill>
              </a:rPr>
              <a:t> </a:t>
            </a:r>
            <a:r>
              <a:rPr lang="en-US" sz="2400" b="1" i="1" dirty="0" err="1" smtClean="0">
                <a:solidFill>
                  <a:schemeClr val="accent2">
                    <a:lumMod val="75000"/>
                  </a:schemeClr>
                </a:solidFill>
              </a:rPr>
              <a:t>Landschaft</a:t>
            </a:r>
            <a:r>
              <a:rPr lang="en-US" sz="2400" b="1" i="1" dirty="0" smtClean="0">
                <a:solidFill>
                  <a:schemeClr val="accent2">
                    <a:lumMod val="75000"/>
                  </a:schemeClr>
                </a:solidFill>
              </a:rPr>
              <a:t> </a:t>
            </a:r>
            <a:r>
              <a:rPr lang="en-US" sz="2400" b="1" i="1" dirty="0" err="1" smtClean="0">
                <a:solidFill>
                  <a:schemeClr val="accent2">
                    <a:lumMod val="75000"/>
                  </a:schemeClr>
                </a:solidFill>
              </a:rPr>
              <a:t>entdeckten</a:t>
            </a:r>
            <a:r>
              <a:rPr lang="en-US" sz="2400" b="1" i="1" dirty="0" smtClean="0">
                <a:solidFill>
                  <a:schemeClr val="accent2">
                    <a:lumMod val="75000"/>
                  </a:schemeClr>
                </a:solidFill>
              </a:rPr>
              <a:t>.</a:t>
            </a:r>
            <a:endParaRPr lang="ru-RU" sz="2400" b="1" i="1" dirty="0">
              <a:solidFill>
                <a:schemeClr val="accent2">
                  <a:lumMod val="75000"/>
                </a:schemeClr>
              </a:solidFill>
            </a:endParaRPr>
          </a:p>
        </p:txBody>
      </p:sp>
      <p:pic>
        <p:nvPicPr>
          <p:cNvPr id="14338" name="Picture 2" descr="http://www.hammer-eifel.de/Dreiborn/Dreiborn-BurgMalerHoefenkl.jpg"/>
          <p:cNvPicPr>
            <a:picLocks noChangeAspect="1" noChangeArrowheads="1"/>
          </p:cNvPicPr>
          <p:nvPr/>
        </p:nvPicPr>
        <p:blipFill>
          <a:blip r:embed="rId2" cstate="print"/>
          <a:srcRect/>
          <a:stretch>
            <a:fillRect/>
          </a:stretch>
        </p:blipFill>
        <p:spPr bwMode="auto">
          <a:xfrm>
            <a:off x="3779912" y="3212976"/>
            <a:ext cx="4229100" cy="3228975"/>
          </a:xfrm>
          <a:prstGeom prst="rect">
            <a:avLst/>
          </a:prstGeom>
          <a:noFill/>
        </p:spPr>
      </p:pic>
      <p:pic>
        <p:nvPicPr>
          <p:cNvPr id="14340" name="Picture 4" descr="http://www.gavmayen.de/typo3temp/pics/dc095b7108.jpg"/>
          <p:cNvPicPr>
            <a:picLocks noChangeAspect="1" noChangeArrowheads="1"/>
          </p:cNvPicPr>
          <p:nvPr/>
        </p:nvPicPr>
        <p:blipFill>
          <a:blip r:embed="rId3" cstate="print"/>
          <a:srcRect/>
          <a:stretch>
            <a:fillRect/>
          </a:stretch>
        </p:blipFill>
        <p:spPr bwMode="auto">
          <a:xfrm>
            <a:off x="467544" y="1340768"/>
            <a:ext cx="2857500" cy="2238376"/>
          </a:xfrm>
          <a:prstGeom prst="rect">
            <a:avLst/>
          </a:prstGeom>
          <a:noFill/>
          <a:ln w="19050">
            <a:solidFill>
              <a:schemeClr val="accent2">
                <a:lumMod val="75000"/>
              </a:schemeClr>
            </a:solidFill>
          </a:ln>
        </p:spPr>
      </p:pic>
      <p:pic>
        <p:nvPicPr>
          <p:cNvPr id="14342" name="Picture 6" descr="http://www.gavmayen.de/typo3temp/pics/30021d2a0b.jpg"/>
          <p:cNvPicPr>
            <a:picLocks noChangeAspect="1" noChangeArrowheads="1"/>
          </p:cNvPicPr>
          <p:nvPr/>
        </p:nvPicPr>
        <p:blipFill>
          <a:blip r:embed="rId4" cstate="print"/>
          <a:srcRect/>
          <a:stretch>
            <a:fillRect/>
          </a:stretch>
        </p:blipFill>
        <p:spPr bwMode="auto">
          <a:xfrm>
            <a:off x="5004048" y="1052736"/>
            <a:ext cx="2857500" cy="1866901"/>
          </a:xfrm>
          <a:prstGeom prst="rect">
            <a:avLst/>
          </a:prstGeom>
          <a:noFill/>
          <a:ln w="19050">
            <a:solidFill>
              <a:schemeClr val="accent2">
                <a:lumMod val="75000"/>
              </a:schemeClr>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a:prstGeom prst="round2SameRect">
            <a:avLst/>
          </a:prstGeom>
          <a:ln w="19050">
            <a:solidFill>
              <a:schemeClr val="accent2">
                <a:lumMod val="75000"/>
              </a:schemeClr>
            </a:solidFill>
          </a:ln>
        </p:spPr>
        <p:txBody>
          <a:bodyPr>
            <a:normAutofit fontScale="90000"/>
          </a:bodyPr>
          <a:lstStyle/>
          <a:p>
            <a:pPr algn="r"/>
            <a:r>
              <a:rPr lang="en-US" b="1" i="1" dirty="0" err="1" smtClean="0">
                <a:solidFill>
                  <a:schemeClr val="accent2">
                    <a:lumMod val="75000"/>
                  </a:schemeClr>
                </a:solidFill>
              </a:rPr>
              <a:t>Heute</a:t>
            </a:r>
            <a:r>
              <a:rPr lang="en-US" b="1" i="1" dirty="0" smtClean="0">
                <a:solidFill>
                  <a:schemeClr val="accent2">
                    <a:lumMod val="75000"/>
                  </a:schemeClr>
                </a:solidFill>
              </a:rPr>
              <a:t> </a:t>
            </a:r>
            <a:r>
              <a:rPr lang="en-US" b="1" i="1" dirty="0" err="1" smtClean="0">
                <a:solidFill>
                  <a:schemeClr val="accent2">
                    <a:lumMod val="75000"/>
                  </a:schemeClr>
                </a:solidFill>
              </a:rPr>
              <a:t>ist</a:t>
            </a:r>
            <a:r>
              <a:rPr lang="en-US" b="1" i="1" dirty="0" smtClean="0">
                <a:solidFill>
                  <a:schemeClr val="accent2">
                    <a:lumMod val="75000"/>
                  </a:schemeClr>
                </a:solidFill>
              </a:rPr>
              <a:t> die Eifel </a:t>
            </a:r>
            <a:r>
              <a:rPr lang="en-US" b="1" i="1" dirty="0" err="1" smtClean="0">
                <a:solidFill>
                  <a:schemeClr val="accent2">
                    <a:lumMod val="75000"/>
                  </a:schemeClr>
                </a:solidFill>
              </a:rPr>
              <a:t>begehrtes</a:t>
            </a:r>
            <a:r>
              <a:rPr lang="en-US" b="1" i="1" dirty="0" smtClean="0">
                <a:solidFill>
                  <a:schemeClr val="accent2">
                    <a:lumMod val="75000"/>
                  </a:schemeClr>
                </a:solidFill>
              </a:rPr>
              <a:t> </a:t>
            </a:r>
            <a:r>
              <a:rPr lang="en-US" b="1" i="1" dirty="0" err="1" smtClean="0">
                <a:solidFill>
                  <a:schemeClr val="accent2">
                    <a:lumMod val="75000"/>
                  </a:schemeClr>
                </a:solidFill>
              </a:rPr>
              <a:t>Reiseziel</a:t>
            </a:r>
            <a:r>
              <a:rPr lang="en-US" b="1" i="1" dirty="0" smtClean="0">
                <a:solidFill>
                  <a:schemeClr val="accent2">
                    <a:lumMod val="75000"/>
                  </a:schemeClr>
                </a:solidFill>
              </a:rPr>
              <a:t>. </a:t>
            </a:r>
            <a:endParaRPr lang="ru-RU" b="1" i="1" dirty="0">
              <a:solidFill>
                <a:schemeClr val="accent2">
                  <a:lumMod val="75000"/>
                </a:schemeClr>
              </a:solidFill>
            </a:endParaRPr>
          </a:p>
        </p:txBody>
      </p:sp>
      <p:pic>
        <p:nvPicPr>
          <p:cNvPr id="13314" name="Picture 2" descr="http://www.travelblogging.de/wp-content/uploads/2008/04/idyllische-eifellandschaft-wikipedia.jpg"/>
          <p:cNvPicPr>
            <a:picLocks noChangeAspect="1" noChangeArrowheads="1"/>
          </p:cNvPicPr>
          <p:nvPr/>
        </p:nvPicPr>
        <p:blipFill>
          <a:blip r:embed="rId2" cstate="print"/>
          <a:srcRect/>
          <a:stretch>
            <a:fillRect/>
          </a:stretch>
        </p:blipFill>
        <p:spPr bwMode="auto">
          <a:xfrm>
            <a:off x="4644008" y="1340768"/>
            <a:ext cx="4032447" cy="3024336"/>
          </a:xfrm>
          <a:prstGeom prst="round2SameRect">
            <a:avLst/>
          </a:prstGeom>
          <a:noFill/>
          <a:ln w="19050">
            <a:solidFill>
              <a:schemeClr val="accent2">
                <a:lumMod val="75000"/>
              </a:schemeClr>
            </a:solidFill>
          </a:ln>
        </p:spPr>
      </p:pic>
      <p:pic>
        <p:nvPicPr>
          <p:cNvPr id="13316" name="Picture 4" descr="http://community.urlaubswerk.de/img/giata/WOL/cat009982_139_06.jpg"/>
          <p:cNvPicPr>
            <a:picLocks noChangeAspect="1" noChangeArrowheads="1"/>
          </p:cNvPicPr>
          <p:nvPr/>
        </p:nvPicPr>
        <p:blipFill>
          <a:blip r:embed="rId3" cstate="print"/>
          <a:srcRect/>
          <a:stretch>
            <a:fillRect/>
          </a:stretch>
        </p:blipFill>
        <p:spPr bwMode="auto">
          <a:xfrm>
            <a:off x="3059832" y="4581128"/>
            <a:ext cx="3048000" cy="1971676"/>
          </a:xfrm>
          <a:prstGeom prst="round2SameRect">
            <a:avLst/>
          </a:prstGeom>
          <a:noFill/>
          <a:ln w="19050">
            <a:solidFill>
              <a:schemeClr val="accent2">
                <a:lumMod val="75000"/>
              </a:schemeClr>
            </a:solidFill>
          </a:ln>
        </p:spPr>
      </p:pic>
      <p:pic>
        <p:nvPicPr>
          <p:cNvPr id="13318" name="Picture 6" descr="http://f12.benio.de/05/08/4fa04fe18f9fb220-eifel.jpg"/>
          <p:cNvPicPr>
            <a:picLocks noGrp="1" noChangeAspect="1" noChangeArrowheads="1"/>
          </p:cNvPicPr>
          <p:nvPr>
            <p:ph idx="1"/>
          </p:nvPr>
        </p:nvPicPr>
        <p:blipFill>
          <a:blip r:embed="rId4" cstate="print"/>
          <a:srcRect/>
          <a:stretch>
            <a:fillRect/>
          </a:stretch>
        </p:blipFill>
        <p:spPr bwMode="auto">
          <a:xfrm>
            <a:off x="395536" y="1340768"/>
            <a:ext cx="4032448" cy="3024336"/>
          </a:xfrm>
          <a:prstGeom prst="round2SameRect">
            <a:avLst/>
          </a:prstGeom>
          <a:noFill/>
          <a:ln w="19050">
            <a:solidFill>
              <a:schemeClr val="accent2">
                <a:lumMod val="75000"/>
              </a:schemeClr>
            </a:solid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51520" y="188640"/>
            <a:ext cx="8640960" cy="1656184"/>
          </a:xfrm>
          <a:prstGeom prst="round2SameRect">
            <a:avLst/>
          </a:prstGeom>
          <a:ln w="19050">
            <a:solidFill>
              <a:schemeClr val="accent2">
                <a:lumMod val="75000"/>
              </a:schemeClr>
            </a:solidFill>
          </a:ln>
        </p:spPr>
        <p:txBody>
          <a:bodyPr>
            <a:noAutofit/>
          </a:bodyPr>
          <a:lstStyle/>
          <a:p>
            <a:r>
              <a:rPr lang="en-US" sz="2400" b="1" i="1" dirty="0" smtClean="0">
                <a:solidFill>
                  <a:schemeClr val="accent2">
                    <a:lumMod val="75000"/>
                  </a:schemeClr>
                </a:solidFill>
              </a:rPr>
              <a:t>Die Eifel </a:t>
            </a:r>
            <a:r>
              <a:rPr lang="en-US" sz="2400" b="1" i="1" dirty="0" err="1" smtClean="0">
                <a:solidFill>
                  <a:schemeClr val="accent2">
                    <a:lumMod val="75000"/>
                  </a:schemeClr>
                </a:solidFill>
              </a:rPr>
              <a:t>ist</a:t>
            </a:r>
            <a:r>
              <a:rPr lang="en-US" sz="2400" b="1" i="1" dirty="0" smtClean="0">
                <a:solidFill>
                  <a:schemeClr val="accent2">
                    <a:lumMod val="75000"/>
                  </a:schemeClr>
                </a:solidFill>
              </a:rPr>
              <a:t> </a:t>
            </a:r>
            <a:r>
              <a:rPr lang="en-US" sz="2400" b="1" i="1" dirty="0" err="1" smtClean="0">
                <a:solidFill>
                  <a:schemeClr val="accent2">
                    <a:lumMod val="75000"/>
                  </a:schemeClr>
                </a:solidFill>
              </a:rPr>
              <a:t>der</a:t>
            </a:r>
            <a:r>
              <a:rPr lang="en-US" sz="2400" b="1" i="1" dirty="0" smtClean="0">
                <a:solidFill>
                  <a:schemeClr val="accent2">
                    <a:lumMod val="75000"/>
                  </a:schemeClr>
                </a:solidFill>
              </a:rPr>
              <a:t> </a:t>
            </a:r>
            <a:r>
              <a:rPr lang="en-US" sz="2400" b="1" i="1" dirty="0" err="1" smtClean="0">
                <a:solidFill>
                  <a:schemeClr val="accent2">
                    <a:lumMod val="75000"/>
                  </a:schemeClr>
                </a:solidFill>
              </a:rPr>
              <a:t>nordwestliche</a:t>
            </a:r>
            <a:r>
              <a:rPr lang="en-US" sz="2400" b="1" i="1" dirty="0" smtClean="0">
                <a:solidFill>
                  <a:schemeClr val="accent2">
                    <a:lumMod val="75000"/>
                  </a:schemeClr>
                </a:solidFill>
              </a:rPr>
              <a:t> </a:t>
            </a:r>
            <a:r>
              <a:rPr lang="en-US" sz="2400" b="1" i="1" dirty="0" err="1" smtClean="0">
                <a:solidFill>
                  <a:schemeClr val="accent2">
                    <a:lumMod val="75000"/>
                  </a:schemeClr>
                </a:solidFill>
              </a:rPr>
              <a:t>Teil</a:t>
            </a:r>
            <a:r>
              <a:rPr lang="en-US" sz="2400" b="1" i="1" dirty="0" smtClean="0">
                <a:solidFill>
                  <a:schemeClr val="accent2">
                    <a:lumMod val="75000"/>
                  </a:schemeClr>
                </a:solidFill>
              </a:rPr>
              <a:t> des </a:t>
            </a:r>
            <a:r>
              <a:rPr lang="en-US" sz="2400" b="1" i="1" dirty="0" err="1" smtClean="0">
                <a:solidFill>
                  <a:schemeClr val="accent2">
                    <a:lumMod val="75000"/>
                  </a:schemeClr>
                </a:solidFill>
              </a:rPr>
              <a:t>Rheinischen</a:t>
            </a:r>
            <a:r>
              <a:rPr lang="en-US" sz="2400" b="1" i="1" dirty="0" smtClean="0">
                <a:solidFill>
                  <a:schemeClr val="accent2">
                    <a:lumMod val="75000"/>
                  </a:schemeClr>
                </a:solidFill>
              </a:rPr>
              <a:t> </a:t>
            </a:r>
            <a:r>
              <a:rPr lang="en-US" sz="2400" b="1" i="1" dirty="0" err="1" smtClean="0">
                <a:solidFill>
                  <a:schemeClr val="accent2">
                    <a:lumMod val="75000"/>
                  </a:schemeClr>
                </a:solidFill>
              </a:rPr>
              <a:t>Schiefergebirges</a:t>
            </a:r>
            <a:r>
              <a:rPr lang="en-US" sz="2400" b="1" i="1" dirty="0" smtClean="0">
                <a:solidFill>
                  <a:schemeClr val="accent2">
                    <a:lumMod val="75000"/>
                  </a:schemeClr>
                </a:solidFill>
              </a:rPr>
              <a:t> und </a:t>
            </a:r>
            <a:r>
              <a:rPr lang="en-US" sz="2400" b="1" i="1" dirty="0" err="1" smtClean="0">
                <a:solidFill>
                  <a:schemeClr val="accent2">
                    <a:lumMod val="75000"/>
                  </a:schemeClr>
                </a:solidFill>
              </a:rPr>
              <a:t>erstreckt</a:t>
            </a:r>
            <a:r>
              <a:rPr lang="en-US" sz="2400" b="1" i="1" dirty="0" smtClean="0">
                <a:solidFill>
                  <a:schemeClr val="accent2">
                    <a:lumMod val="75000"/>
                  </a:schemeClr>
                </a:solidFill>
              </a:rPr>
              <a:t> </a:t>
            </a:r>
            <a:r>
              <a:rPr lang="en-US" sz="2400" b="1" i="1" dirty="0" err="1" smtClean="0">
                <a:solidFill>
                  <a:schemeClr val="accent2">
                    <a:lumMod val="75000"/>
                  </a:schemeClr>
                </a:solidFill>
              </a:rPr>
              <a:t>sich</a:t>
            </a:r>
            <a:r>
              <a:rPr lang="en-US" sz="2400" b="1" i="1" dirty="0" smtClean="0">
                <a:solidFill>
                  <a:schemeClr val="accent2">
                    <a:lumMod val="75000"/>
                  </a:schemeClr>
                </a:solidFill>
              </a:rPr>
              <a:t>  </a:t>
            </a:r>
            <a:r>
              <a:rPr lang="en-US" sz="2400" b="1" i="1" dirty="0" err="1" smtClean="0">
                <a:solidFill>
                  <a:schemeClr val="accent2">
                    <a:lumMod val="75000"/>
                  </a:schemeClr>
                </a:solidFill>
              </a:rPr>
              <a:t>vom</a:t>
            </a:r>
            <a:r>
              <a:rPr lang="en-US" sz="2400" b="1" i="1" dirty="0" smtClean="0">
                <a:solidFill>
                  <a:schemeClr val="accent2">
                    <a:lumMod val="75000"/>
                  </a:schemeClr>
                </a:solidFill>
              </a:rPr>
              <a:t> </a:t>
            </a:r>
            <a:r>
              <a:rPr lang="en-US" sz="2400" b="1" i="1" dirty="0" err="1" smtClean="0">
                <a:solidFill>
                  <a:schemeClr val="accent2">
                    <a:lumMod val="75000"/>
                  </a:schemeClr>
                </a:solidFill>
              </a:rPr>
              <a:t>schönen</a:t>
            </a:r>
            <a:r>
              <a:rPr lang="en-US" sz="2400" b="1" i="1" dirty="0" smtClean="0">
                <a:solidFill>
                  <a:schemeClr val="accent2">
                    <a:lumMod val="75000"/>
                  </a:schemeClr>
                </a:solidFill>
              </a:rPr>
              <a:t> </a:t>
            </a:r>
            <a:r>
              <a:rPr lang="en-US" sz="2400" b="1" i="1" dirty="0" err="1" smtClean="0">
                <a:solidFill>
                  <a:schemeClr val="accent2">
                    <a:lumMod val="75000"/>
                  </a:schemeClr>
                </a:solidFill>
              </a:rPr>
              <a:t>Moselteil</a:t>
            </a:r>
            <a:r>
              <a:rPr lang="en-US" sz="2400" b="1" i="1" dirty="0" smtClean="0">
                <a:solidFill>
                  <a:schemeClr val="accent2">
                    <a:lumMod val="75000"/>
                  </a:schemeClr>
                </a:solidFill>
              </a:rPr>
              <a:t> </a:t>
            </a:r>
            <a:r>
              <a:rPr lang="en-US" sz="2400" b="1" i="1" dirty="0" err="1" smtClean="0">
                <a:solidFill>
                  <a:schemeClr val="accent2">
                    <a:lumMod val="75000"/>
                  </a:schemeClr>
                </a:solidFill>
              </a:rPr>
              <a:t>im</a:t>
            </a:r>
            <a:r>
              <a:rPr lang="en-US" sz="2400" b="1" i="1" dirty="0" smtClean="0">
                <a:solidFill>
                  <a:schemeClr val="accent2">
                    <a:lumMod val="75000"/>
                  </a:schemeClr>
                </a:solidFill>
              </a:rPr>
              <a:t> </a:t>
            </a:r>
            <a:r>
              <a:rPr lang="en-US" sz="2400" b="1" i="1" dirty="0" err="1" smtClean="0">
                <a:solidFill>
                  <a:schemeClr val="accent2">
                    <a:lumMod val="75000"/>
                  </a:schemeClr>
                </a:solidFill>
              </a:rPr>
              <a:t>Süden</a:t>
            </a:r>
            <a:r>
              <a:rPr lang="en-US" sz="2400" b="1" i="1" dirty="0" smtClean="0">
                <a:solidFill>
                  <a:schemeClr val="accent2">
                    <a:lumMod val="75000"/>
                  </a:schemeClr>
                </a:solidFill>
              </a:rPr>
              <a:t> </a:t>
            </a:r>
            <a:r>
              <a:rPr lang="en-US" sz="2400" b="1" i="1" dirty="0" err="1" smtClean="0">
                <a:solidFill>
                  <a:schemeClr val="accent2">
                    <a:lumMod val="75000"/>
                  </a:schemeClr>
                </a:solidFill>
              </a:rPr>
              <a:t>bis</a:t>
            </a:r>
            <a:r>
              <a:rPr lang="en-US" sz="2400" b="1" i="1" dirty="0" smtClean="0">
                <a:solidFill>
                  <a:schemeClr val="accent2">
                    <a:lumMod val="75000"/>
                  </a:schemeClr>
                </a:solidFill>
              </a:rPr>
              <a:t> </a:t>
            </a:r>
            <a:r>
              <a:rPr lang="en-US" sz="2400" b="1" i="1" dirty="0" err="1" smtClean="0">
                <a:solidFill>
                  <a:schemeClr val="accent2">
                    <a:lumMod val="75000"/>
                  </a:schemeClr>
                </a:solidFill>
              </a:rPr>
              <a:t>hinein</a:t>
            </a:r>
            <a:r>
              <a:rPr lang="en-US" sz="2400" b="1" i="1" dirty="0" smtClean="0">
                <a:solidFill>
                  <a:schemeClr val="accent2">
                    <a:lumMod val="75000"/>
                  </a:schemeClr>
                </a:solidFill>
              </a:rPr>
              <a:t> in die </a:t>
            </a:r>
            <a:r>
              <a:rPr lang="en-US" sz="2400" b="1" i="1" dirty="0" err="1" smtClean="0">
                <a:solidFill>
                  <a:schemeClr val="accent2">
                    <a:lumMod val="75000"/>
                  </a:schemeClr>
                </a:solidFill>
              </a:rPr>
              <a:t>fruchtbare</a:t>
            </a:r>
            <a:r>
              <a:rPr lang="en-US" sz="2400" b="1" i="1" dirty="0" smtClean="0">
                <a:solidFill>
                  <a:schemeClr val="accent2">
                    <a:lumMod val="75000"/>
                  </a:schemeClr>
                </a:solidFill>
              </a:rPr>
              <a:t> </a:t>
            </a:r>
            <a:r>
              <a:rPr lang="en-US" sz="2400" b="1" i="1" dirty="0" err="1" smtClean="0">
                <a:solidFill>
                  <a:schemeClr val="accent2">
                    <a:lumMod val="75000"/>
                  </a:schemeClr>
                </a:solidFill>
              </a:rPr>
              <a:t>Ebene</a:t>
            </a:r>
            <a:r>
              <a:rPr lang="en-US" sz="2400" b="1" i="1" dirty="0" smtClean="0">
                <a:solidFill>
                  <a:schemeClr val="accent2">
                    <a:lumMod val="75000"/>
                  </a:schemeClr>
                </a:solidFill>
              </a:rPr>
              <a:t> um </a:t>
            </a:r>
            <a:r>
              <a:rPr lang="en-US" sz="2400" b="1" i="1" dirty="0" err="1" smtClean="0">
                <a:solidFill>
                  <a:schemeClr val="accent2">
                    <a:lumMod val="75000"/>
                  </a:schemeClr>
                </a:solidFill>
              </a:rPr>
              <a:t>Niederrhein</a:t>
            </a:r>
            <a:r>
              <a:rPr lang="en-US" sz="2400" b="1" i="1" dirty="0" smtClean="0">
                <a:solidFill>
                  <a:schemeClr val="accent2">
                    <a:lumMod val="75000"/>
                  </a:schemeClr>
                </a:solidFill>
              </a:rPr>
              <a:t>, </a:t>
            </a:r>
            <a:r>
              <a:rPr lang="en-US" sz="2400" b="1" i="1" dirty="0" err="1" smtClean="0">
                <a:solidFill>
                  <a:schemeClr val="accent2">
                    <a:lumMod val="75000"/>
                  </a:schemeClr>
                </a:solidFill>
              </a:rPr>
              <a:t>vom</a:t>
            </a:r>
            <a:r>
              <a:rPr lang="en-US" sz="2400" b="1" i="1" dirty="0" smtClean="0">
                <a:solidFill>
                  <a:schemeClr val="accent2">
                    <a:lumMod val="75000"/>
                  </a:schemeClr>
                </a:solidFill>
              </a:rPr>
              <a:t> </a:t>
            </a:r>
            <a:r>
              <a:rPr lang="en-US" sz="2400" b="1" i="1" dirty="0" err="1" smtClean="0">
                <a:solidFill>
                  <a:schemeClr val="accent2">
                    <a:lumMod val="75000"/>
                  </a:schemeClr>
                </a:solidFill>
              </a:rPr>
              <a:t>Rhein</a:t>
            </a:r>
            <a:r>
              <a:rPr lang="en-US" sz="2400" b="1" i="1" dirty="0" smtClean="0">
                <a:solidFill>
                  <a:schemeClr val="accent2">
                    <a:lumMod val="75000"/>
                  </a:schemeClr>
                </a:solidFill>
              </a:rPr>
              <a:t> </a:t>
            </a:r>
            <a:r>
              <a:rPr lang="en-US" sz="2400" b="1" i="1" dirty="0" err="1" smtClean="0">
                <a:solidFill>
                  <a:schemeClr val="accent2">
                    <a:lumMod val="75000"/>
                  </a:schemeClr>
                </a:solidFill>
              </a:rPr>
              <a:t>im</a:t>
            </a:r>
            <a:r>
              <a:rPr lang="en-US" sz="2400" b="1" i="1" dirty="0" smtClean="0">
                <a:solidFill>
                  <a:schemeClr val="accent2">
                    <a:lumMod val="75000"/>
                  </a:schemeClr>
                </a:solidFill>
              </a:rPr>
              <a:t> </a:t>
            </a:r>
            <a:r>
              <a:rPr lang="en-US" sz="2400" b="1" i="1" dirty="0" err="1" smtClean="0">
                <a:solidFill>
                  <a:schemeClr val="accent2">
                    <a:lumMod val="75000"/>
                  </a:schemeClr>
                </a:solidFill>
              </a:rPr>
              <a:t>Osten</a:t>
            </a:r>
            <a:r>
              <a:rPr lang="en-US" sz="2400" b="1" i="1" dirty="0" smtClean="0">
                <a:solidFill>
                  <a:schemeClr val="accent2">
                    <a:lumMod val="75000"/>
                  </a:schemeClr>
                </a:solidFill>
              </a:rPr>
              <a:t> </a:t>
            </a:r>
            <a:r>
              <a:rPr lang="en-US" sz="2400" b="1" i="1" dirty="0" err="1" smtClean="0">
                <a:solidFill>
                  <a:schemeClr val="accent2">
                    <a:lumMod val="75000"/>
                  </a:schemeClr>
                </a:solidFill>
              </a:rPr>
              <a:t>bis</a:t>
            </a:r>
            <a:r>
              <a:rPr lang="en-US" sz="2400" b="1" i="1" dirty="0" smtClean="0">
                <a:solidFill>
                  <a:schemeClr val="accent2">
                    <a:lumMod val="75000"/>
                  </a:schemeClr>
                </a:solidFill>
              </a:rPr>
              <a:t> </a:t>
            </a:r>
            <a:r>
              <a:rPr lang="en-US" sz="2400" b="1" i="1" dirty="0" err="1" smtClean="0">
                <a:solidFill>
                  <a:schemeClr val="accent2">
                    <a:lumMod val="75000"/>
                  </a:schemeClr>
                </a:solidFill>
              </a:rPr>
              <a:t>hinein</a:t>
            </a:r>
            <a:r>
              <a:rPr lang="en-US" sz="2400" b="1" i="1" dirty="0" smtClean="0">
                <a:solidFill>
                  <a:schemeClr val="accent2">
                    <a:lumMod val="75000"/>
                  </a:schemeClr>
                </a:solidFill>
              </a:rPr>
              <a:t> </a:t>
            </a:r>
            <a:r>
              <a:rPr lang="en-US" sz="2400" b="1" i="1" dirty="0" err="1" smtClean="0">
                <a:solidFill>
                  <a:schemeClr val="accent2">
                    <a:lumMod val="75000"/>
                  </a:schemeClr>
                </a:solidFill>
              </a:rPr>
              <a:t>nach</a:t>
            </a:r>
            <a:r>
              <a:rPr lang="en-US" sz="2400" b="1" i="1" dirty="0" smtClean="0">
                <a:solidFill>
                  <a:schemeClr val="accent2">
                    <a:lumMod val="75000"/>
                  </a:schemeClr>
                </a:solidFill>
              </a:rPr>
              <a:t> </a:t>
            </a:r>
            <a:r>
              <a:rPr lang="en-US" sz="2400" b="1" i="1" dirty="0" err="1" smtClean="0">
                <a:solidFill>
                  <a:schemeClr val="accent2">
                    <a:lumMod val="75000"/>
                  </a:schemeClr>
                </a:solidFill>
              </a:rPr>
              <a:t>Belgien</a:t>
            </a:r>
            <a:r>
              <a:rPr lang="en-US" sz="2400" b="1" i="1" dirty="0" smtClean="0">
                <a:solidFill>
                  <a:schemeClr val="accent2">
                    <a:lumMod val="75000"/>
                  </a:schemeClr>
                </a:solidFill>
              </a:rPr>
              <a:t> </a:t>
            </a:r>
            <a:r>
              <a:rPr lang="en-US" sz="2400" b="1" i="1" dirty="0" err="1" smtClean="0">
                <a:solidFill>
                  <a:schemeClr val="accent2">
                    <a:lumMod val="75000"/>
                  </a:schemeClr>
                </a:solidFill>
              </a:rPr>
              <a:t>nach</a:t>
            </a:r>
            <a:r>
              <a:rPr lang="en-US" sz="2400" b="1" i="1" dirty="0" smtClean="0">
                <a:solidFill>
                  <a:schemeClr val="accent2">
                    <a:lumMod val="75000"/>
                  </a:schemeClr>
                </a:solidFill>
              </a:rPr>
              <a:t> </a:t>
            </a:r>
            <a:r>
              <a:rPr lang="en-US" sz="2400" b="1" i="1" dirty="0" err="1" smtClean="0">
                <a:solidFill>
                  <a:schemeClr val="accent2">
                    <a:lumMod val="75000"/>
                  </a:schemeClr>
                </a:solidFill>
              </a:rPr>
              <a:t>Westen</a:t>
            </a:r>
            <a:r>
              <a:rPr lang="en-US" sz="2400" b="1" i="1" dirty="0" smtClean="0">
                <a:solidFill>
                  <a:schemeClr val="accent2">
                    <a:lumMod val="75000"/>
                  </a:schemeClr>
                </a:solidFill>
              </a:rPr>
              <a:t>.</a:t>
            </a:r>
            <a:r>
              <a:rPr lang="ru-RU" sz="2400" b="1" i="1" dirty="0" smtClean="0">
                <a:solidFill>
                  <a:schemeClr val="accent2">
                    <a:lumMod val="50000"/>
                  </a:schemeClr>
                </a:solidFill>
              </a:rPr>
              <a:t/>
            </a:r>
            <a:br>
              <a:rPr lang="ru-RU" sz="2400" b="1" i="1" dirty="0" smtClean="0">
                <a:solidFill>
                  <a:schemeClr val="accent2">
                    <a:lumMod val="50000"/>
                  </a:schemeClr>
                </a:solidFill>
              </a:rPr>
            </a:br>
            <a:endParaRPr lang="ru-RU" sz="2400" dirty="0"/>
          </a:p>
        </p:txBody>
      </p:sp>
      <p:pic>
        <p:nvPicPr>
          <p:cNvPr id="12290" name="Picture 2" descr="http://www.gs-enduro.de/pics/pics_routen/eifel/herschbachtal_oben.jpg"/>
          <p:cNvPicPr>
            <a:picLocks noChangeAspect="1" noChangeArrowheads="1"/>
          </p:cNvPicPr>
          <p:nvPr/>
        </p:nvPicPr>
        <p:blipFill>
          <a:blip r:embed="rId2" cstate="print"/>
          <a:srcRect/>
          <a:stretch>
            <a:fillRect/>
          </a:stretch>
        </p:blipFill>
        <p:spPr bwMode="auto">
          <a:xfrm>
            <a:off x="4932040" y="1916832"/>
            <a:ext cx="3983996" cy="2664297"/>
          </a:xfrm>
          <a:prstGeom prst="round2SameRect">
            <a:avLst/>
          </a:prstGeom>
          <a:noFill/>
          <a:ln w="19050">
            <a:solidFill>
              <a:schemeClr val="accent2">
                <a:lumMod val="75000"/>
              </a:schemeClr>
            </a:solidFill>
          </a:ln>
        </p:spPr>
      </p:pic>
      <p:pic>
        <p:nvPicPr>
          <p:cNvPr id="12292" name="Picture 4" descr="Datei:Eifelkarte.gif">
            <a:hlinkClick r:id="rId3"/>
          </p:cNvPr>
          <p:cNvPicPr>
            <a:picLocks noChangeAspect="1" noChangeArrowheads="1"/>
          </p:cNvPicPr>
          <p:nvPr/>
        </p:nvPicPr>
        <p:blipFill>
          <a:blip r:embed="rId4" cstate="print"/>
          <a:srcRect/>
          <a:stretch>
            <a:fillRect/>
          </a:stretch>
        </p:blipFill>
        <p:spPr bwMode="auto">
          <a:xfrm>
            <a:off x="251520" y="1988840"/>
            <a:ext cx="2724783" cy="3096344"/>
          </a:xfrm>
          <a:prstGeom prst="round2SameRect">
            <a:avLst/>
          </a:prstGeom>
          <a:noFill/>
          <a:ln w="19050">
            <a:solidFill>
              <a:schemeClr val="accent2">
                <a:lumMod val="75000"/>
              </a:schemeClr>
            </a:solidFill>
          </a:ln>
        </p:spPr>
      </p:pic>
      <p:pic>
        <p:nvPicPr>
          <p:cNvPr id="12294" name="Picture 6" descr="Datei:Eifelblick.jpg">
            <a:hlinkClick r:id="rId5"/>
          </p:cNvPr>
          <p:cNvPicPr>
            <a:picLocks noChangeAspect="1" noChangeArrowheads="1"/>
          </p:cNvPicPr>
          <p:nvPr/>
        </p:nvPicPr>
        <p:blipFill>
          <a:blip r:embed="rId6" cstate="print"/>
          <a:srcRect/>
          <a:stretch>
            <a:fillRect/>
          </a:stretch>
        </p:blipFill>
        <p:spPr bwMode="auto">
          <a:xfrm>
            <a:off x="3059832" y="4131078"/>
            <a:ext cx="3431704" cy="2573778"/>
          </a:xfrm>
          <a:prstGeom prst="round2SameRect">
            <a:avLst/>
          </a:prstGeom>
          <a:noFill/>
          <a:ln w="19050">
            <a:solidFill>
              <a:schemeClr val="accent2">
                <a:lumMod val="75000"/>
              </a:schemeClr>
            </a:solid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a:prstGeom prst="round2SameRect">
            <a:avLst/>
          </a:prstGeom>
          <a:ln w="19050">
            <a:solidFill>
              <a:schemeClr val="accent2">
                <a:lumMod val="75000"/>
              </a:schemeClr>
            </a:solidFill>
          </a:ln>
        </p:spPr>
        <p:txBody>
          <a:bodyPr>
            <a:normAutofit/>
          </a:bodyPr>
          <a:lstStyle/>
          <a:p>
            <a:r>
              <a:rPr lang="en-US" sz="2400" b="1" i="1" dirty="0" err="1" smtClean="0">
                <a:solidFill>
                  <a:schemeClr val="accent2">
                    <a:lumMod val="75000"/>
                  </a:schemeClr>
                </a:solidFill>
              </a:rPr>
              <a:t>Vier</a:t>
            </a:r>
            <a:r>
              <a:rPr lang="en-US" sz="2400" b="1" i="1" dirty="0" smtClean="0">
                <a:solidFill>
                  <a:schemeClr val="accent2">
                    <a:lumMod val="75000"/>
                  </a:schemeClr>
                </a:solidFill>
              </a:rPr>
              <a:t> </a:t>
            </a:r>
            <a:r>
              <a:rPr lang="en-US" sz="2400" b="1" i="1" dirty="0" err="1" smtClean="0">
                <a:solidFill>
                  <a:schemeClr val="accent2">
                    <a:lumMod val="75000"/>
                  </a:schemeClr>
                </a:solidFill>
              </a:rPr>
              <a:t>Städte</a:t>
            </a:r>
            <a:r>
              <a:rPr lang="en-US" sz="2400" b="1" i="1" dirty="0" smtClean="0">
                <a:solidFill>
                  <a:schemeClr val="accent2">
                    <a:lumMod val="75000"/>
                  </a:schemeClr>
                </a:solidFill>
              </a:rPr>
              <a:t> </a:t>
            </a:r>
            <a:r>
              <a:rPr lang="en-US" sz="2400" b="1" i="1" dirty="0" err="1" smtClean="0">
                <a:solidFill>
                  <a:schemeClr val="accent2">
                    <a:lumMod val="75000"/>
                  </a:schemeClr>
                </a:solidFill>
              </a:rPr>
              <a:t>konnte</a:t>
            </a:r>
            <a:r>
              <a:rPr lang="en-US" sz="2400" b="1" i="1" dirty="0" smtClean="0">
                <a:solidFill>
                  <a:schemeClr val="accent2">
                    <a:lumMod val="75000"/>
                  </a:schemeClr>
                </a:solidFill>
              </a:rPr>
              <a:t> man </a:t>
            </a:r>
            <a:r>
              <a:rPr lang="en-US" sz="2400" b="1" i="1" dirty="0" err="1" smtClean="0">
                <a:solidFill>
                  <a:schemeClr val="accent2">
                    <a:lumMod val="75000"/>
                  </a:schemeClr>
                </a:solidFill>
              </a:rPr>
              <a:t>als</a:t>
            </a:r>
            <a:r>
              <a:rPr lang="en-US" sz="2400" b="1" i="1" dirty="0" smtClean="0">
                <a:solidFill>
                  <a:schemeClr val="accent2">
                    <a:lumMod val="75000"/>
                  </a:schemeClr>
                </a:solidFill>
              </a:rPr>
              <a:t> die </a:t>
            </a:r>
            <a:r>
              <a:rPr lang="en-US" sz="2400" b="1" i="1" dirty="0" err="1" smtClean="0">
                <a:solidFill>
                  <a:schemeClr val="accent2">
                    <a:lumMod val="75000"/>
                  </a:schemeClr>
                </a:solidFill>
              </a:rPr>
              <a:t>Eckpfeiler</a:t>
            </a:r>
            <a:r>
              <a:rPr lang="en-US" sz="2400" b="1" i="1" dirty="0" smtClean="0">
                <a:solidFill>
                  <a:schemeClr val="accent2">
                    <a:lumMod val="75000"/>
                  </a:schemeClr>
                </a:solidFill>
              </a:rPr>
              <a:t> </a:t>
            </a:r>
            <a:r>
              <a:rPr lang="en-US" sz="2400" b="1" i="1" dirty="0" err="1" smtClean="0">
                <a:solidFill>
                  <a:schemeClr val="accent2">
                    <a:lumMod val="75000"/>
                  </a:schemeClr>
                </a:solidFill>
              </a:rPr>
              <a:t>der</a:t>
            </a:r>
            <a:r>
              <a:rPr lang="en-US" sz="2400" b="1" i="1" dirty="0" smtClean="0">
                <a:solidFill>
                  <a:schemeClr val="accent2">
                    <a:lumMod val="75000"/>
                  </a:schemeClr>
                </a:solidFill>
              </a:rPr>
              <a:t> Eifel </a:t>
            </a:r>
            <a:r>
              <a:rPr lang="en-US" sz="2400" b="1" i="1" dirty="0" err="1" smtClean="0">
                <a:solidFill>
                  <a:schemeClr val="accent2">
                    <a:lumMod val="75000"/>
                  </a:schemeClr>
                </a:solidFill>
              </a:rPr>
              <a:t>bezeichnen</a:t>
            </a:r>
            <a:r>
              <a:rPr lang="en-US" sz="2400" b="1" i="1" dirty="0" smtClean="0">
                <a:solidFill>
                  <a:schemeClr val="accent2">
                    <a:lumMod val="75000"/>
                  </a:schemeClr>
                </a:solidFill>
              </a:rPr>
              <a:t>: Koblenz- Trier </a:t>
            </a:r>
            <a:r>
              <a:rPr lang="en-US" sz="2400" b="1" i="1" dirty="0" err="1" smtClean="0">
                <a:solidFill>
                  <a:schemeClr val="accent2">
                    <a:lumMod val="75000"/>
                  </a:schemeClr>
                </a:solidFill>
              </a:rPr>
              <a:t>im</a:t>
            </a:r>
            <a:r>
              <a:rPr lang="en-US" sz="2400" b="1" i="1" dirty="0" smtClean="0">
                <a:solidFill>
                  <a:schemeClr val="accent2">
                    <a:lumMod val="75000"/>
                  </a:schemeClr>
                </a:solidFill>
              </a:rPr>
              <a:t> </a:t>
            </a:r>
            <a:r>
              <a:rPr lang="en-US" sz="2400" b="1" i="1" dirty="0" err="1" smtClean="0">
                <a:solidFill>
                  <a:schemeClr val="accent2">
                    <a:lumMod val="75000"/>
                  </a:schemeClr>
                </a:solidFill>
              </a:rPr>
              <a:t>Süden</a:t>
            </a:r>
            <a:r>
              <a:rPr lang="en-US" sz="2400" b="1" i="1" dirty="0" smtClean="0">
                <a:solidFill>
                  <a:schemeClr val="accent2">
                    <a:lumMod val="75000"/>
                  </a:schemeClr>
                </a:solidFill>
              </a:rPr>
              <a:t>, Köln- Aachen </a:t>
            </a:r>
            <a:r>
              <a:rPr lang="en-US" sz="2400" b="1" i="1" dirty="0" err="1" smtClean="0">
                <a:solidFill>
                  <a:schemeClr val="accent2">
                    <a:lumMod val="75000"/>
                  </a:schemeClr>
                </a:solidFill>
              </a:rPr>
              <a:t>im</a:t>
            </a:r>
            <a:r>
              <a:rPr lang="en-US" sz="2400" b="1" i="1" dirty="0" smtClean="0">
                <a:solidFill>
                  <a:schemeClr val="accent2">
                    <a:lumMod val="75000"/>
                  </a:schemeClr>
                </a:solidFill>
              </a:rPr>
              <a:t> </a:t>
            </a:r>
            <a:r>
              <a:rPr lang="en-US" sz="2400" b="1" i="1" dirty="0" err="1" smtClean="0">
                <a:solidFill>
                  <a:schemeClr val="accent2">
                    <a:lumMod val="75000"/>
                  </a:schemeClr>
                </a:solidFill>
              </a:rPr>
              <a:t>Norden</a:t>
            </a:r>
            <a:r>
              <a:rPr lang="en-US" sz="2400" b="1" i="1" dirty="0" smtClean="0">
                <a:solidFill>
                  <a:schemeClr val="accent2">
                    <a:lumMod val="75000"/>
                  </a:schemeClr>
                </a:solidFill>
              </a:rPr>
              <a:t>. </a:t>
            </a:r>
            <a:endParaRPr lang="ru-RU" sz="2400" b="1" i="1" dirty="0">
              <a:solidFill>
                <a:schemeClr val="accent2">
                  <a:lumMod val="75000"/>
                </a:schemeClr>
              </a:solidFill>
            </a:endParaRPr>
          </a:p>
        </p:txBody>
      </p:sp>
      <p:sp>
        <p:nvSpPr>
          <p:cNvPr id="5" name="Прямоугольник 4"/>
          <p:cNvSpPr/>
          <p:nvPr/>
        </p:nvSpPr>
        <p:spPr>
          <a:xfrm rot="10800000" flipV="1">
            <a:off x="5580112" y="3717032"/>
            <a:ext cx="1643074" cy="369332"/>
          </a:xfrm>
          <a:prstGeom prst="rect">
            <a:avLst/>
          </a:prstGeom>
          <a:ln w="19050">
            <a:solidFill>
              <a:schemeClr val="accent2">
                <a:lumMod val="75000"/>
              </a:schemeClr>
            </a:solidFill>
          </a:ln>
        </p:spPr>
        <p:txBody>
          <a:bodyPr wrap="square">
            <a:spAutoFit/>
          </a:bodyPr>
          <a:lstStyle/>
          <a:p>
            <a:pPr algn="ctr"/>
            <a:r>
              <a:rPr lang="de-DE" b="1" i="1" dirty="0" smtClean="0">
                <a:solidFill>
                  <a:schemeClr val="accent2">
                    <a:lumMod val="50000"/>
                  </a:schemeClr>
                </a:solidFill>
              </a:rPr>
              <a:t>Koblenz</a:t>
            </a:r>
            <a:endParaRPr lang="ru-RU" b="1" i="1" dirty="0">
              <a:solidFill>
                <a:schemeClr val="accent2">
                  <a:lumMod val="50000"/>
                </a:schemeClr>
              </a:solidFill>
            </a:endParaRPr>
          </a:p>
        </p:txBody>
      </p:sp>
      <p:sp>
        <p:nvSpPr>
          <p:cNvPr id="7" name="Прямоугольник 6"/>
          <p:cNvSpPr/>
          <p:nvPr/>
        </p:nvSpPr>
        <p:spPr>
          <a:xfrm>
            <a:off x="2987824" y="6309320"/>
            <a:ext cx="2071701" cy="369332"/>
          </a:xfrm>
          <a:prstGeom prst="rect">
            <a:avLst/>
          </a:prstGeom>
          <a:ln w="19050">
            <a:solidFill>
              <a:schemeClr val="accent2">
                <a:lumMod val="75000"/>
              </a:schemeClr>
            </a:solidFill>
          </a:ln>
        </p:spPr>
        <p:txBody>
          <a:bodyPr wrap="square">
            <a:spAutoFit/>
          </a:bodyPr>
          <a:lstStyle/>
          <a:p>
            <a:pPr algn="ctr"/>
            <a:r>
              <a:rPr lang="de-DE" b="1" i="1" dirty="0" smtClean="0">
                <a:solidFill>
                  <a:schemeClr val="accent2">
                    <a:lumMod val="50000"/>
                  </a:schemeClr>
                </a:solidFill>
              </a:rPr>
              <a:t>Trier</a:t>
            </a:r>
            <a:endParaRPr lang="ru-RU" i="1" dirty="0">
              <a:solidFill>
                <a:schemeClr val="accent2">
                  <a:lumMod val="50000"/>
                </a:schemeClr>
              </a:solidFill>
            </a:endParaRPr>
          </a:p>
        </p:txBody>
      </p:sp>
      <p:pic>
        <p:nvPicPr>
          <p:cNvPr id="11266" name="Picture 2" descr="Datei:Koblenz im Buga-Jahr 2011 - Panoramablick auf Koblenz.jpg">
            <a:hlinkClick r:id="rId2"/>
          </p:cNvPr>
          <p:cNvPicPr>
            <a:picLocks noChangeAspect="1" noChangeArrowheads="1"/>
          </p:cNvPicPr>
          <p:nvPr/>
        </p:nvPicPr>
        <p:blipFill>
          <a:blip r:embed="rId3" cstate="print"/>
          <a:srcRect/>
          <a:stretch>
            <a:fillRect/>
          </a:stretch>
        </p:blipFill>
        <p:spPr bwMode="auto">
          <a:xfrm>
            <a:off x="4283968" y="1556792"/>
            <a:ext cx="4176464" cy="2124777"/>
          </a:xfrm>
          <a:prstGeom prst="round2SameRect">
            <a:avLst/>
          </a:prstGeom>
          <a:noFill/>
          <a:ln w="19050">
            <a:solidFill>
              <a:schemeClr val="accent2">
                <a:lumMod val="75000"/>
              </a:schemeClr>
            </a:solidFill>
          </a:ln>
        </p:spPr>
      </p:pic>
      <p:pic>
        <p:nvPicPr>
          <p:cNvPr id="11268" name="Picture 4" descr="http://www.kootstra.de/karten/moselradweg.gif"/>
          <p:cNvPicPr>
            <a:picLocks noChangeAspect="1" noChangeArrowheads="1"/>
          </p:cNvPicPr>
          <p:nvPr/>
        </p:nvPicPr>
        <p:blipFill>
          <a:blip r:embed="rId4" cstate="print"/>
          <a:srcRect/>
          <a:stretch>
            <a:fillRect/>
          </a:stretch>
        </p:blipFill>
        <p:spPr bwMode="auto">
          <a:xfrm>
            <a:off x="467544" y="1340768"/>
            <a:ext cx="3573859" cy="2664296"/>
          </a:xfrm>
          <a:prstGeom prst="round2SameRect">
            <a:avLst/>
          </a:prstGeom>
          <a:noFill/>
          <a:ln w="19050">
            <a:solidFill>
              <a:schemeClr val="accent2">
                <a:lumMod val="75000"/>
              </a:schemeClr>
            </a:solidFill>
          </a:ln>
        </p:spPr>
      </p:pic>
      <p:pic>
        <p:nvPicPr>
          <p:cNvPr id="11270" name="Picture 6" descr="http://www.drk-wattenscheid.de/images/aktuelles/Trier_hauptmarkt.jpg"/>
          <p:cNvPicPr>
            <a:picLocks noChangeAspect="1" noChangeArrowheads="1"/>
          </p:cNvPicPr>
          <p:nvPr/>
        </p:nvPicPr>
        <p:blipFill>
          <a:blip r:embed="rId5" cstate="print"/>
          <a:srcRect/>
          <a:stretch>
            <a:fillRect/>
          </a:stretch>
        </p:blipFill>
        <p:spPr bwMode="auto">
          <a:xfrm>
            <a:off x="2699792" y="4149080"/>
            <a:ext cx="2664296" cy="2131436"/>
          </a:xfrm>
          <a:prstGeom prst="round2SameRect">
            <a:avLst/>
          </a:prstGeom>
          <a:noFill/>
          <a:ln w="19050">
            <a:solidFill>
              <a:schemeClr val="accent2">
                <a:lumMod val="75000"/>
              </a:schemeClr>
            </a:solid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atei:Spoorlijn DB 2600.png">
            <a:hlinkClick r:id="rId2"/>
          </p:cNvPr>
          <p:cNvPicPr>
            <a:picLocks noChangeAspect="1" noChangeArrowheads="1"/>
          </p:cNvPicPr>
          <p:nvPr/>
        </p:nvPicPr>
        <p:blipFill>
          <a:blip r:embed="rId3" cstate="print"/>
          <a:srcRect/>
          <a:stretch>
            <a:fillRect/>
          </a:stretch>
        </p:blipFill>
        <p:spPr bwMode="auto">
          <a:xfrm>
            <a:off x="179512" y="260648"/>
            <a:ext cx="4142926" cy="3024336"/>
          </a:xfrm>
          <a:prstGeom prst="round2SameRect">
            <a:avLst/>
          </a:prstGeom>
          <a:noFill/>
          <a:ln w="19050">
            <a:solidFill>
              <a:schemeClr val="accent2">
                <a:lumMod val="75000"/>
              </a:schemeClr>
            </a:solidFill>
          </a:ln>
        </p:spPr>
      </p:pic>
      <p:pic>
        <p:nvPicPr>
          <p:cNvPr id="1028" name="Picture 4" descr="Datei:Köln Panorama.jpg">
            <a:hlinkClick r:id="rId4"/>
          </p:cNvPr>
          <p:cNvPicPr>
            <a:picLocks noChangeAspect="1" noChangeArrowheads="1"/>
          </p:cNvPicPr>
          <p:nvPr/>
        </p:nvPicPr>
        <p:blipFill>
          <a:blip r:embed="rId5" cstate="print"/>
          <a:srcRect/>
          <a:stretch>
            <a:fillRect/>
          </a:stretch>
        </p:blipFill>
        <p:spPr bwMode="auto">
          <a:xfrm>
            <a:off x="4624420" y="260648"/>
            <a:ext cx="4303926" cy="2808312"/>
          </a:xfrm>
          <a:prstGeom prst="round2SameRect">
            <a:avLst/>
          </a:prstGeom>
          <a:noFill/>
          <a:ln w="19050">
            <a:solidFill>
              <a:schemeClr val="accent2">
                <a:lumMod val="75000"/>
              </a:schemeClr>
            </a:solidFill>
          </a:ln>
        </p:spPr>
      </p:pic>
      <p:pic>
        <p:nvPicPr>
          <p:cNvPr id="1030" name="Picture 6" descr="http://de.academic.ru/pictures/dewiki/97/aachener_dom.jpg">
            <a:hlinkClick r:id="rId6"/>
          </p:cNvPr>
          <p:cNvPicPr>
            <a:picLocks noChangeAspect="1" noChangeArrowheads="1"/>
          </p:cNvPicPr>
          <p:nvPr/>
        </p:nvPicPr>
        <p:blipFill>
          <a:blip r:embed="rId7" cstate="print"/>
          <a:srcRect/>
          <a:stretch>
            <a:fillRect/>
          </a:stretch>
        </p:blipFill>
        <p:spPr bwMode="auto">
          <a:xfrm>
            <a:off x="2987824" y="3645024"/>
            <a:ext cx="3528393" cy="2641331"/>
          </a:xfrm>
          <a:prstGeom prst="round2SameRect">
            <a:avLst/>
          </a:prstGeom>
          <a:noFill/>
          <a:ln w="19050">
            <a:solidFill>
              <a:schemeClr val="accent2">
                <a:lumMod val="75000"/>
              </a:schemeClr>
            </a:solidFill>
          </a:ln>
        </p:spPr>
      </p:pic>
      <p:sp>
        <p:nvSpPr>
          <p:cNvPr id="9" name="Прямоугольник 8"/>
          <p:cNvSpPr/>
          <p:nvPr/>
        </p:nvSpPr>
        <p:spPr>
          <a:xfrm>
            <a:off x="6012160" y="3068960"/>
            <a:ext cx="1571636" cy="369332"/>
          </a:xfrm>
          <a:prstGeom prst="rect">
            <a:avLst/>
          </a:prstGeom>
          <a:ln w="19050">
            <a:solidFill>
              <a:schemeClr val="accent2">
                <a:lumMod val="75000"/>
              </a:schemeClr>
            </a:solidFill>
          </a:ln>
        </p:spPr>
        <p:txBody>
          <a:bodyPr wrap="square">
            <a:spAutoFit/>
          </a:bodyPr>
          <a:lstStyle/>
          <a:p>
            <a:pPr algn="ctr"/>
            <a:r>
              <a:rPr lang="de-DE" b="1" i="1" dirty="0" smtClean="0">
                <a:solidFill>
                  <a:schemeClr val="accent2">
                    <a:lumMod val="50000"/>
                  </a:schemeClr>
                </a:solidFill>
              </a:rPr>
              <a:t>Köln</a:t>
            </a:r>
            <a:endParaRPr lang="ru-RU" i="1" dirty="0">
              <a:solidFill>
                <a:schemeClr val="accent2">
                  <a:lumMod val="50000"/>
                </a:schemeClr>
              </a:solidFill>
            </a:endParaRPr>
          </a:p>
        </p:txBody>
      </p:sp>
      <p:sp>
        <p:nvSpPr>
          <p:cNvPr id="10" name="Прямоугольник 9"/>
          <p:cNvSpPr/>
          <p:nvPr/>
        </p:nvSpPr>
        <p:spPr>
          <a:xfrm rot="10800000" flipH="1" flipV="1">
            <a:off x="3707904" y="6309320"/>
            <a:ext cx="2214578" cy="369332"/>
          </a:xfrm>
          <a:prstGeom prst="rect">
            <a:avLst/>
          </a:prstGeom>
          <a:ln w="19050">
            <a:solidFill>
              <a:schemeClr val="accent2">
                <a:lumMod val="75000"/>
              </a:schemeClr>
            </a:solidFill>
          </a:ln>
        </p:spPr>
        <p:txBody>
          <a:bodyPr wrap="square">
            <a:spAutoFit/>
          </a:bodyPr>
          <a:lstStyle/>
          <a:p>
            <a:pPr algn="ctr"/>
            <a:r>
              <a:rPr lang="de-DE" b="1" i="1" dirty="0" smtClean="0">
                <a:solidFill>
                  <a:schemeClr val="accent2">
                    <a:lumMod val="50000"/>
                  </a:schemeClr>
                </a:solidFill>
              </a:rPr>
              <a:t>Aachen</a:t>
            </a:r>
            <a:r>
              <a:rPr lang="de-DE" i="1" dirty="0" smtClean="0">
                <a:solidFill>
                  <a:schemeClr val="accent2">
                    <a:lumMod val="50000"/>
                  </a:schemeClr>
                </a:solidFill>
              </a:rPr>
              <a:t>. </a:t>
            </a:r>
            <a:endParaRPr lang="de-DE" i="1"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179512" y="274638"/>
            <a:ext cx="8784976" cy="706090"/>
          </a:xfrm>
          <a:prstGeom prst="round2SameRect">
            <a:avLst/>
          </a:prstGeom>
          <a:ln w="19050">
            <a:solidFill>
              <a:schemeClr val="accent2">
                <a:lumMod val="75000"/>
              </a:schemeClr>
            </a:solidFill>
          </a:ln>
        </p:spPr>
        <p:txBody>
          <a:bodyPr>
            <a:noAutofit/>
          </a:bodyPr>
          <a:lstStyle/>
          <a:p>
            <a:r>
              <a:rPr lang="en-US" sz="3200" b="1" i="1" dirty="0" smtClean="0">
                <a:solidFill>
                  <a:schemeClr val="accent2">
                    <a:lumMod val="75000"/>
                  </a:schemeClr>
                </a:solidFill>
              </a:rPr>
              <a:t>Die Eifel </a:t>
            </a:r>
            <a:r>
              <a:rPr lang="en-US" sz="3200" b="1" i="1" dirty="0" err="1" smtClean="0">
                <a:solidFill>
                  <a:schemeClr val="accent2">
                    <a:lumMod val="75000"/>
                  </a:schemeClr>
                </a:solidFill>
              </a:rPr>
              <a:t>ist</a:t>
            </a:r>
            <a:r>
              <a:rPr lang="en-US" sz="3200" b="1" i="1" dirty="0" smtClean="0">
                <a:solidFill>
                  <a:schemeClr val="accent2">
                    <a:lumMod val="75000"/>
                  </a:schemeClr>
                </a:solidFill>
              </a:rPr>
              <a:t> </a:t>
            </a:r>
            <a:r>
              <a:rPr lang="en-US" sz="3200" b="1" i="1" dirty="0" err="1" smtClean="0">
                <a:solidFill>
                  <a:schemeClr val="accent2">
                    <a:lumMod val="75000"/>
                  </a:schemeClr>
                </a:solidFill>
              </a:rPr>
              <a:t>eine</a:t>
            </a:r>
            <a:r>
              <a:rPr lang="en-US" sz="3200" b="1" i="1" dirty="0" smtClean="0">
                <a:solidFill>
                  <a:schemeClr val="accent2">
                    <a:lumMod val="75000"/>
                  </a:schemeClr>
                </a:solidFill>
              </a:rPr>
              <a:t> </a:t>
            </a:r>
            <a:r>
              <a:rPr lang="en-US" sz="3200" b="1" i="1" dirty="0" err="1" smtClean="0">
                <a:solidFill>
                  <a:schemeClr val="accent2">
                    <a:lumMod val="75000"/>
                  </a:schemeClr>
                </a:solidFill>
              </a:rPr>
              <a:t>Landschaft</a:t>
            </a:r>
            <a:r>
              <a:rPr lang="en-US" sz="3200" b="1" i="1" dirty="0" smtClean="0">
                <a:solidFill>
                  <a:schemeClr val="accent2">
                    <a:lumMod val="75000"/>
                  </a:schemeClr>
                </a:solidFill>
              </a:rPr>
              <a:t> </a:t>
            </a:r>
            <a:r>
              <a:rPr lang="en-US" sz="3200" b="1" i="1" dirty="0" err="1" smtClean="0">
                <a:solidFill>
                  <a:schemeClr val="accent2">
                    <a:lumMod val="75000"/>
                  </a:schemeClr>
                </a:solidFill>
              </a:rPr>
              <a:t>voller</a:t>
            </a:r>
            <a:r>
              <a:rPr lang="en-US" sz="3200" b="1" i="1" dirty="0" smtClean="0">
                <a:solidFill>
                  <a:schemeClr val="accent2">
                    <a:lumMod val="75000"/>
                  </a:schemeClr>
                </a:solidFill>
              </a:rPr>
              <a:t> </a:t>
            </a:r>
            <a:r>
              <a:rPr lang="en-US" sz="3200" b="1" i="1" dirty="0" err="1" smtClean="0">
                <a:solidFill>
                  <a:schemeClr val="accent2">
                    <a:lumMod val="75000"/>
                  </a:schemeClr>
                </a:solidFill>
              </a:rPr>
              <a:t>Abwechslung</a:t>
            </a:r>
            <a:r>
              <a:rPr lang="en-US" sz="3200" b="1" i="1" dirty="0" smtClean="0">
                <a:solidFill>
                  <a:schemeClr val="accent2">
                    <a:lumMod val="75000"/>
                  </a:schemeClr>
                </a:solidFill>
              </a:rPr>
              <a:t>. </a:t>
            </a:r>
            <a:endParaRPr lang="ru-RU" sz="3200" dirty="0">
              <a:solidFill>
                <a:schemeClr val="accent2">
                  <a:lumMod val="75000"/>
                </a:schemeClr>
              </a:solidFill>
            </a:endParaRPr>
          </a:p>
        </p:txBody>
      </p:sp>
      <p:pic>
        <p:nvPicPr>
          <p:cNvPr id="11266" name="Picture 2" descr="http://iloapp.ssc-firmenich.de/blog/wandern?ShowFile&amp;image=1292274966.jpg"/>
          <p:cNvPicPr>
            <a:picLocks noChangeAspect="1" noChangeArrowheads="1"/>
          </p:cNvPicPr>
          <p:nvPr/>
        </p:nvPicPr>
        <p:blipFill>
          <a:blip r:embed="rId2" cstate="print"/>
          <a:srcRect/>
          <a:stretch>
            <a:fillRect/>
          </a:stretch>
        </p:blipFill>
        <p:spPr bwMode="auto">
          <a:xfrm>
            <a:off x="158147" y="1196752"/>
            <a:ext cx="3798222" cy="2304256"/>
          </a:xfrm>
          <a:prstGeom prst="round2SameRect">
            <a:avLst/>
          </a:prstGeom>
          <a:noFill/>
          <a:ln w="19050">
            <a:solidFill>
              <a:schemeClr val="accent2">
                <a:lumMod val="75000"/>
              </a:schemeClr>
            </a:solidFill>
          </a:ln>
        </p:spPr>
      </p:pic>
      <p:pic>
        <p:nvPicPr>
          <p:cNvPr id="11268" name="Picture 4" descr="http://www.naturparke.de/system/eventimages/596/large/Im_Kulzer_Moos.JPG?1297762401"/>
          <p:cNvPicPr>
            <a:picLocks noChangeAspect="1" noChangeArrowheads="1"/>
          </p:cNvPicPr>
          <p:nvPr/>
        </p:nvPicPr>
        <p:blipFill>
          <a:blip r:embed="rId3" cstate="print"/>
          <a:srcRect/>
          <a:stretch>
            <a:fillRect/>
          </a:stretch>
        </p:blipFill>
        <p:spPr bwMode="auto">
          <a:xfrm>
            <a:off x="4572000" y="1142746"/>
            <a:ext cx="3168352" cy="2376265"/>
          </a:xfrm>
          <a:prstGeom prst="round2SameRect">
            <a:avLst/>
          </a:prstGeom>
          <a:noFill/>
          <a:ln w="19050">
            <a:solidFill>
              <a:schemeClr val="accent2">
                <a:lumMod val="75000"/>
              </a:schemeClr>
            </a:solidFill>
          </a:ln>
        </p:spPr>
      </p:pic>
      <p:sp>
        <p:nvSpPr>
          <p:cNvPr id="13" name="Прямоугольник 12"/>
          <p:cNvSpPr/>
          <p:nvPr/>
        </p:nvSpPr>
        <p:spPr>
          <a:xfrm>
            <a:off x="395536" y="3645024"/>
            <a:ext cx="6912768" cy="369332"/>
          </a:xfrm>
          <a:prstGeom prst="rect">
            <a:avLst/>
          </a:prstGeom>
          <a:ln w="19050">
            <a:solidFill>
              <a:schemeClr val="accent2">
                <a:lumMod val="75000"/>
              </a:schemeClr>
            </a:solidFill>
          </a:ln>
        </p:spPr>
        <p:txBody>
          <a:bodyPr wrap="square">
            <a:spAutoFit/>
          </a:bodyPr>
          <a:lstStyle/>
          <a:p>
            <a:pPr algn="ctr"/>
            <a:r>
              <a:rPr lang="en-US" b="1" i="1" dirty="0" err="1" smtClean="0">
                <a:solidFill>
                  <a:schemeClr val="accent2">
                    <a:lumMod val="75000"/>
                  </a:schemeClr>
                </a:solidFill>
              </a:rPr>
              <a:t>Fruchtbare</a:t>
            </a:r>
            <a:r>
              <a:rPr lang="en-US" b="1" i="1" dirty="0" smtClean="0">
                <a:solidFill>
                  <a:schemeClr val="accent2">
                    <a:lumMod val="75000"/>
                  </a:schemeClr>
                </a:solidFill>
              </a:rPr>
              <a:t> </a:t>
            </a:r>
            <a:r>
              <a:rPr lang="en-US" b="1" i="1" dirty="0" err="1" smtClean="0">
                <a:solidFill>
                  <a:schemeClr val="accent2">
                    <a:lumMod val="75000"/>
                  </a:schemeClr>
                </a:solidFill>
              </a:rPr>
              <a:t>Landstriche</a:t>
            </a:r>
            <a:r>
              <a:rPr lang="en-US" b="1" i="1" dirty="0" smtClean="0">
                <a:solidFill>
                  <a:schemeClr val="accent2">
                    <a:lumMod val="75000"/>
                  </a:schemeClr>
                </a:solidFill>
              </a:rPr>
              <a:t> </a:t>
            </a:r>
            <a:r>
              <a:rPr lang="en-US" b="1" i="1" dirty="0" err="1" smtClean="0">
                <a:solidFill>
                  <a:schemeClr val="accent2">
                    <a:lumMod val="75000"/>
                  </a:schemeClr>
                </a:solidFill>
              </a:rPr>
              <a:t>wechseln</a:t>
            </a:r>
            <a:r>
              <a:rPr lang="en-US" b="1" i="1" dirty="0" smtClean="0">
                <a:solidFill>
                  <a:schemeClr val="accent2">
                    <a:lumMod val="75000"/>
                  </a:schemeClr>
                </a:solidFill>
              </a:rPr>
              <a:t> </a:t>
            </a:r>
            <a:r>
              <a:rPr lang="en-US" b="1" i="1" dirty="0" err="1" smtClean="0">
                <a:solidFill>
                  <a:schemeClr val="accent2">
                    <a:lumMod val="75000"/>
                  </a:schemeClr>
                </a:solidFill>
              </a:rPr>
              <a:t>ab</a:t>
            </a:r>
            <a:r>
              <a:rPr lang="en-US" b="1" i="1" dirty="0" smtClean="0">
                <a:solidFill>
                  <a:schemeClr val="accent2">
                    <a:lumMod val="75000"/>
                  </a:schemeClr>
                </a:solidFill>
              </a:rPr>
              <a:t> </a:t>
            </a:r>
            <a:r>
              <a:rPr lang="en-US" b="1" i="1" dirty="0" err="1" smtClean="0">
                <a:solidFill>
                  <a:schemeClr val="accent2">
                    <a:lumMod val="75000"/>
                  </a:schemeClr>
                </a:solidFill>
              </a:rPr>
              <a:t>mit</a:t>
            </a:r>
            <a:r>
              <a:rPr lang="en-US" b="1" i="1" dirty="0" smtClean="0">
                <a:solidFill>
                  <a:schemeClr val="accent2">
                    <a:lumMod val="75000"/>
                  </a:schemeClr>
                </a:solidFill>
              </a:rPr>
              <a:t> </a:t>
            </a:r>
            <a:r>
              <a:rPr lang="en-US" b="1" i="1" dirty="0" err="1" smtClean="0">
                <a:solidFill>
                  <a:schemeClr val="accent2">
                    <a:lumMod val="75000"/>
                  </a:schemeClr>
                </a:solidFill>
              </a:rPr>
              <a:t>Heidestreifen</a:t>
            </a:r>
            <a:r>
              <a:rPr lang="en-US" b="1" i="1" dirty="0" smtClean="0">
                <a:solidFill>
                  <a:schemeClr val="accent2">
                    <a:lumMod val="75000"/>
                  </a:schemeClr>
                </a:solidFill>
              </a:rPr>
              <a:t>. </a:t>
            </a:r>
            <a:endParaRPr lang="ru-RU" dirty="0"/>
          </a:p>
        </p:txBody>
      </p:sp>
      <p:pic>
        <p:nvPicPr>
          <p:cNvPr id="11270" name="Picture 6" descr="http://www.viatoura.de/images/fotoalbum/nationalpark-eifel.jpg"/>
          <p:cNvPicPr>
            <a:picLocks noChangeAspect="1" noChangeArrowheads="1"/>
          </p:cNvPicPr>
          <p:nvPr/>
        </p:nvPicPr>
        <p:blipFill>
          <a:blip r:embed="rId4" cstate="print"/>
          <a:srcRect/>
          <a:stretch>
            <a:fillRect/>
          </a:stretch>
        </p:blipFill>
        <p:spPr bwMode="auto">
          <a:xfrm>
            <a:off x="5004048" y="4197685"/>
            <a:ext cx="3737992" cy="2476421"/>
          </a:xfrm>
          <a:prstGeom prst="round2SameRect">
            <a:avLst/>
          </a:prstGeom>
          <a:noFill/>
          <a:ln w="19050">
            <a:solidFill>
              <a:schemeClr val="accent2">
                <a:lumMod val="75000"/>
              </a:schemeClr>
            </a:solidFill>
          </a:ln>
        </p:spPr>
      </p:pic>
      <p:sp>
        <p:nvSpPr>
          <p:cNvPr id="15" name="Прямоугольник 14"/>
          <p:cNvSpPr/>
          <p:nvPr/>
        </p:nvSpPr>
        <p:spPr>
          <a:xfrm>
            <a:off x="395536" y="5373216"/>
            <a:ext cx="4572000" cy="646331"/>
          </a:xfrm>
          <a:prstGeom prst="rect">
            <a:avLst/>
          </a:prstGeom>
          <a:ln w="19050">
            <a:solidFill>
              <a:schemeClr val="accent2">
                <a:lumMod val="75000"/>
              </a:schemeClr>
            </a:solidFill>
          </a:ln>
        </p:spPr>
        <p:txBody>
          <a:bodyPr>
            <a:spAutoFit/>
          </a:bodyPr>
          <a:lstStyle/>
          <a:p>
            <a:pPr algn="ctr"/>
            <a:r>
              <a:rPr lang="en-US" b="1" i="1" dirty="0" err="1" smtClean="0">
                <a:solidFill>
                  <a:schemeClr val="accent2">
                    <a:lumMod val="75000"/>
                  </a:schemeClr>
                </a:solidFill>
              </a:rPr>
              <a:t>Dominierend</a:t>
            </a:r>
            <a:r>
              <a:rPr lang="en-US" b="1" i="1" dirty="0" smtClean="0">
                <a:solidFill>
                  <a:schemeClr val="accent2">
                    <a:lumMod val="75000"/>
                  </a:schemeClr>
                </a:solidFill>
              </a:rPr>
              <a:t> </a:t>
            </a:r>
            <a:r>
              <a:rPr lang="en-US" b="1" i="1" dirty="0" err="1" smtClean="0">
                <a:solidFill>
                  <a:schemeClr val="accent2">
                    <a:lumMod val="75000"/>
                  </a:schemeClr>
                </a:solidFill>
              </a:rPr>
              <a:t>ist</a:t>
            </a:r>
            <a:r>
              <a:rPr lang="en-US" b="1" i="1" dirty="0" smtClean="0">
                <a:solidFill>
                  <a:schemeClr val="accent2">
                    <a:lumMod val="75000"/>
                  </a:schemeClr>
                </a:solidFill>
              </a:rPr>
              <a:t> </a:t>
            </a:r>
            <a:r>
              <a:rPr lang="en-US" b="1" i="1" dirty="0" err="1" smtClean="0">
                <a:solidFill>
                  <a:schemeClr val="accent2">
                    <a:lumMod val="75000"/>
                  </a:schemeClr>
                </a:solidFill>
              </a:rPr>
              <a:t>der</a:t>
            </a:r>
            <a:r>
              <a:rPr lang="en-US" b="1" i="1" dirty="0" smtClean="0">
                <a:solidFill>
                  <a:schemeClr val="accent2">
                    <a:lumMod val="75000"/>
                  </a:schemeClr>
                </a:solidFill>
              </a:rPr>
              <a:t> Wald </a:t>
            </a:r>
            <a:r>
              <a:rPr lang="en-US" b="1" i="1" dirty="0" err="1" smtClean="0">
                <a:solidFill>
                  <a:schemeClr val="accent2">
                    <a:lumMod val="75000"/>
                  </a:schemeClr>
                </a:solidFill>
              </a:rPr>
              <a:t>mit</a:t>
            </a:r>
            <a:r>
              <a:rPr lang="en-US" b="1" i="1" dirty="0" smtClean="0">
                <a:solidFill>
                  <a:schemeClr val="accent2">
                    <a:lumMod val="75000"/>
                  </a:schemeClr>
                </a:solidFill>
              </a:rPr>
              <a:t> </a:t>
            </a:r>
            <a:r>
              <a:rPr lang="en-US" b="1" i="1" dirty="0" err="1" smtClean="0">
                <a:solidFill>
                  <a:schemeClr val="accent2">
                    <a:lumMod val="75000"/>
                  </a:schemeClr>
                </a:solidFill>
              </a:rPr>
              <a:t>seinem</a:t>
            </a:r>
            <a:r>
              <a:rPr lang="en-US" b="1" i="1" dirty="0" smtClean="0">
                <a:solidFill>
                  <a:schemeClr val="accent2">
                    <a:lumMod val="75000"/>
                  </a:schemeClr>
                </a:solidFill>
              </a:rPr>
              <a:t> </a:t>
            </a:r>
            <a:r>
              <a:rPr lang="en-US" b="1" i="1" dirty="0" err="1" smtClean="0">
                <a:solidFill>
                  <a:schemeClr val="accent2">
                    <a:lumMod val="75000"/>
                  </a:schemeClr>
                </a:solidFill>
              </a:rPr>
              <a:t>Wildreichtum</a:t>
            </a:r>
            <a:r>
              <a:rPr lang="en-US" b="1" i="1" dirty="0" smtClean="0">
                <a:solidFill>
                  <a:schemeClr val="accent2">
                    <a:lumMod val="75000"/>
                  </a:schemeClr>
                </a:solidFill>
              </a:rPr>
              <a:t>. </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398</TotalTime>
  <Words>468</Words>
  <Application>Microsoft Office PowerPoint</Application>
  <PresentationFormat>Экран (4:3)</PresentationFormat>
  <Paragraphs>73</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Die Eifel</vt:lpstr>
      <vt:lpstr>Слайд 2</vt:lpstr>
      <vt:lpstr>Слайд 3</vt:lpstr>
      <vt:lpstr>Слайд 4</vt:lpstr>
      <vt:lpstr>Heute ist die Eifel begehrtes Reiseziel. </vt:lpstr>
      <vt:lpstr>Die Eifel ist der nordwestliche Teil des Rheinischen Schiefergebirges und erstreckt sich  vom schönen Moselteil im Süden bis hinein in die fruchtbare Ebene um Niederrhein, vom Rhein im Osten bis hinein nach Belgien nach Westen. </vt:lpstr>
      <vt:lpstr>Vier Städte konnte man als die Eckpfeiler der Eifel bezeichnen: Koblenz- Trier im Süden, Köln- Aachen im Norden. </vt:lpstr>
      <vt:lpstr>Слайд 8</vt:lpstr>
      <vt:lpstr>Die Eifel ist eine Landschaft voller Abwechslung. </vt:lpstr>
      <vt:lpstr>Слайд 10</vt:lpstr>
      <vt:lpstr>Der Meerwind bestimmt das Klima. Im Westen, im Hohen Venn, schützen sich die strohgedeckten Bauernhäuser gegen ihn durch starke Buchenhecken, wie in Südfrankreiche Zypressenhecke den Mistral abwehren.</vt:lpstr>
      <vt:lpstr>Das Land hat eine reiche Geschichte. Die Römer legten hier Straßen und siedlungen an, vor den Römern saßen in diesem Bergland die Kelten und davor noch andere Völkerstämme. Im christlichen Zeitalter haben zahlreiche Klöster die Eifel kultiviert, die Burgen der Landesherren schmücken heute noch die Felshöhen.</vt:lpstr>
      <vt:lpstr>Die Eifel ist arm an Industrien. Die Menschen leben von der Bebauung ihrer kargen Äcker und vom Reichtum ihrer Wälder. Die Flüsse, Maare und Seen sind eine Locking für den Sportangler. Die Forelle ist auch eine Zierde der Eifelspeisenkarte.</vt:lpstr>
      <vt:lpstr>Слайд 14</vt:lpstr>
      <vt:lpstr>Источники</vt:lpstr>
      <vt:lpstr>Слайд 16</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Нина</cp:lastModifiedBy>
  <cp:revision>97</cp:revision>
  <dcterms:modified xsi:type="dcterms:W3CDTF">2012-08-02T13:41:45Z</dcterms:modified>
</cp:coreProperties>
</file>