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8" r:id="rId21"/>
    <p:sldId id="279" r:id="rId22"/>
    <p:sldId id="274" r:id="rId23"/>
    <p:sldId id="275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e.wikipedia.org/w/index.php?title=Datei:BlickAufBlankenburg.jpg&amp;filetimestamp=20110427135447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f/f2/Brocken_vom_Torfhaus.jpg" TargetMode="External"/><Relationship Id="rId3" Type="http://schemas.openxmlformats.org/officeDocument/2006/relationships/hyperlink" Target="http://fonegallery.narod.ru/limon/limon.htm" TargetMode="External"/><Relationship Id="rId7" Type="http://schemas.openxmlformats.org/officeDocument/2006/relationships/hyperlink" Target="http://upload.wikimedia.org/wikipedia/commons/e/e6/Rammelsberg.jpg" TargetMode="External"/><Relationship Id="rId12" Type="http://schemas.openxmlformats.org/officeDocument/2006/relationships/hyperlink" Target="http://files.myopera.com/Timirjasevez/albums/3280592/Selke_GLB_050611.jpg" TargetMode="External"/><Relationship Id="rId2" Type="http://schemas.openxmlformats.org/officeDocument/2006/relationships/hyperlink" Target="http://upload.wikimedia.org/wikipedia/commons/thumb/8/86/Harz_map.png/800px-Harz_map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thumb/2/2b/Wolfswarte.JPG/800px-Wolfswarte.JPG" TargetMode="External"/><Relationship Id="rId11" Type="http://schemas.openxmlformats.org/officeDocument/2006/relationships/hyperlink" Target="http://www.heikostreich.de/harz/fotos/harz4_02.jpg" TargetMode="External"/><Relationship Id="rId5" Type="http://schemas.openxmlformats.org/officeDocument/2006/relationships/hyperlink" Target="http://upload.wikimedia.org/wikipedia/commons/thumb/d/dc/SunShiningThroughDustInWood.jpg/800px-SunShiningThroughDustInWood.jpg" TargetMode="External"/><Relationship Id="rId10" Type="http://schemas.openxmlformats.org/officeDocument/2006/relationships/hyperlink" Target="http://www.hdr-photos.com/data/media/12/Holtemme.jpg" TargetMode="External"/><Relationship Id="rId4" Type="http://schemas.openxmlformats.org/officeDocument/2006/relationships/hyperlink" Target="http://upload.wikimedia.org/wikipedia/commons/thumb/4/4c/Bodetal2.jpg/800px-Bodetal2.jpg" TargetMode="External"/><Relationship Id="rId9" Type="http://schemas.openxmlformats.org/officeDocument/2006/relationships/hyperlink" Target="http://upload.wikimedia.org/wikipedia/commons/thumb/8/83/Neuruppin1852.jpg/454px-Neuruppin1852.jpg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d/d1/Quedlinburg_Markt.JPG/782px-Quedlinburg_Markt.JPG" TargetMode="External"/><Relationship Id="rId13" Type="http://schemas.openxmlformats.org/officeDocument/2006/relationships/hyperlink" Target="http://upload.wikimedia.org/wikipedia/commons/thumb/f/f8/WR-Brockenblick1.jpg/800px-WR-Brockenblick1.jpg" TargetMode="External"/><Relationship Id="rId3" Type="http://schemas.openxmlformats.org/officeDocument/2006/relationships/hyperlink" Target="http://upload.wikimedia.org/wikipedia/commons/thumb/3/36/Harzgerode_Schloss.JPG/450px-Harzgerode_Schloss.JPG" TargetMode="External"/><Relationship Id="rId7" Type="http://schemas.openxmlformats.org/officeDocument/2006/relationships/hyperlink" Target="http://upload.wikimedia.org/wikipedia/commons/thumb/6/6f/BlickAufBlankenburg.jpg/800px-BlickAufBlankenburg.jpg" TargetMode="External"/><Relationship Id="rId12" Type="http://schemas.openxmlformats.org/officeDocument/2006/relationships/hyperlink" Target="http://upload.wikimedia.org/wikipedia/commons/d/d2/Wernigerode_in_HZ.png" TargetMode="External"/><Relationship Id="rId2" Type="http://schemas.openxmlformats.org/officeDocument/2006/relationships/hyperlink" Target="http://fliegenfischerschule-mittelweser.de/Neue_Dateien/thue_wipper_wippra_1_w137mm.jpg" TargetMode="External"/><Relationship Id="rId16" Type="http://schemas.openxmlformats.org/officeDocument/2006/relationships/hyperlink" Target="http://upload.wikimedia.org/wikipedia/commons/thumb/4/4c/Bodetal2.jpg/800px-Bodetal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arz.com/orte/58/logo.jpg" TargetMode="External"/><Relationship Id="rId11" Type="http://schemas.openxmlformats.org/officeDocument/2006/relationships/hyperlink" Target="http://www.harz-life.net/jpg3/_rottleberode_st_martini.jpg" TargetMode="External"/><Relationship Id="rId5" Type="http://schemas.openxmlformats.org/officeDocument/2006/relationships/hyperlink" Target="http://www.harzlife.info/jpg/st-andreas-koenigerode.jpg" TargetMode="External"/><Relationship Id="rId15" Type="http://schemas.openxmlformats.org/officeDocument/2006/relationships/hyperlink" Target="http://upload.wikimedia.org/wikipedia/commons/thumb/c/ce/Rathaus_Wernigerode.JPG/624px-Rathaus_Wernigerode.JPG" TargetMode="External"/><Relationship Id="rId10" Type="http://schemas.openxmlformats.org/officeDocument/2006/relationships/hyperlink" Target="http://www.harz-schlehenhof.de/images/rottleberode1.jpg" TargetMode="External"/><Relationship Id="rId4" Type="http://schemas.openxmlformats.org/officeDocument/2006/relationships/hyperlink" Target="http://upload.wikimedia.org/wikipedia/commons/thumb/4/4f/Harzgerode_Markt.JPG/800px-Harzgerode_Markt.JPG" TargetMode="External"/><Relationship Id="rId9" Type="http://schemas.openxmlformats.org/officeDocument/2006/relationships/hyperlink" Target="http://upload.wikimedia.org/wikipedia/commons/thumb/0/0c/Bad_Suderode_Panorama.jpg/800px-Bad_Suderode_Panorama.jpg" TargetMode="External"/><Relationship Id="rId14" Type="http://schemas.openxmlformats.org/officeDocument/2006/relationships/hyperlink" Target="http://upload.wikimedia.org/wikipedia/commons/thumb/3/37/WernigerodeSchlossHerbst.jpg/800px-WernigerodeSchlossHerbst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68147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en-US" b="1" i="1" dirty="0" err="1" smtClean="0">
                <a:solidFill>
                  <a:srgbClr val="00B050"/>
                </a:solidFill>
              </a:rPr>
              <a:t>Der</a:t>
            </a:r>
            <a:r>
              <a:rPr lang="en-US" b="1" i="1" dirty="0" smtClean="0">
                <a:solidFill>
                  <a:srgbClr val="00B050"/>
                </a:solidFill>
              </a:rPr>
              <a:t> Harz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20482" name="Picture 2" descr="Datei:Harz 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620000" cy="459105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de-DE" sz="4000" b="1" i="1" dirty="0" smtClean="0">
                <a:solidFill>
                  <a:srgbClr val="00B050"/>
                </a:solidFill>
              </a:rPr>
              <a:t>Der Brocken von  </a:t>
            </a:r>
            <a:r>
              <a:rPr lang="de-DE" sz="4000" b="1" i="1" dirty="0" err="1" smtClean="0">
                <a:solidFill>
                  <a:srgbClr val="00B050"/>
                </a:solidFill>
              </a:rPr>
              <a:t>Torfhaus</a:t>
            </a:r>
            <a:r>
              <a:rPr lang="de-DE" sz="4000" b="1" i="1" dirty="0" smtClean="0">
                <a:solidFill>
                  <a:srgbClr val="00B050"/>
                </a:solidFill>
              </a:rPr>
              <a:t> aus gesehen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12290" name="Picture 2" descr="Datei:Brocken vom Torfha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6775350" cy="468930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de-DE" b="1" i="1" dirty="0" smtClean="0">
                <a:solidFill>
                  <a:srgbClr val="00B050"/>
                </a:solidFill>
              </a:rPr>
              <a:t>Harz 1852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11266" name="Picture 2" descr="Datei:Neuruppin18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196752"/>
            <a:ext cx="3724003" cy="491338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de-DE" sz="4000" b="1" i="1" dirty="0" err="1" smtClean="0">
                <a:solidFill>
                  <a:srgbClr val="00B050"/>
                </a:solidFill>
              </a:rPr>
              <a:t>Harzgerode</a:t>
            </a:r>
            <a:r>
              <a:rPr lang="de-DE" sz="4000" b="1" i="1" dirty="0" smtClean="0">
                <a:solidFill>
                  <a:srgbClr val="00B050"/>
                </a:solidFill>
              </a:rPr>
              <a:t> ist eine Stadt im Landkreis Harz in  Sachsen- Anhalt.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9218" name="Picture 2" descr="Datei:Harzgerode Schlo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240360" cy="432048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467544" y="5949280"/>
            <a:ext cx="3240360" cy="44267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00B050"/>
                </a:solidFill>
              </a:rPr>
              <a:t>Schlosshof</a:t>
            </a:r>
            <a:endParaRPr lang="de-DE" sz="2000" b="1" i="1" dirty="0">
              <a:solidFill>
                <a:srgbClr val="00B050"/>
              </a:solidFill>
            </a:endParaRPr>
          </a:p>
        </p:txBody>
      </p:sp>
      <p:pic>
        <p:nvPicPr>
          <p:cNvPr id="9220" name="Picture 4" descr="Datei:Harzgerode Mark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556792"/>
            <a:ext cx="4800534" cy="360040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  <p:sp>
        <p:nvSpPr>
          <p:cNvPr id="9" name="Блок-схема: альтернативный процесс 8"/>
          <p:cNvSpPr/>
          <p:nvPr/>
        </p:nvSpPr>
        <p:spPr>
          <a:xfrm>
            <a:off x="3995936" y="5229200"/>
            <a:ext cx="4824536" cy="44267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00B050"/>
                </a:solidFill>
              </a:rPr>
              <a:t>Rathaus und ev. St.-Marien-Kirche</a:t>
            </a:r>
            <a:endParaRPr lang="de-DE" sz="2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smtClean="0">
                <a:solidFill>
                  <a:srgbClr val="00B050"/>
                </a:solidFill>
              </a:rPr>
              <a:t>Königerode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8194" name="Picture 2" descr="http://www.harzlife.info/jpg/st-andreas-koenigero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7"/>
            <a:ext cx="4200465" cy="3024336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395536" y="4581128"/>
            <a:ext cx="4320480" cy="44267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dirty="0" err="1" smtClean="0">
                <a:solidFill>
                  <a:srgbClr val="00B050"/>
                </a:solidFill>
              </a:rPr>
              <a:t>St.-Andreas-Kirche</a:t>
            </a:r>
            <a:r>
              <a:rPr lang="ru-RU" sz="2000" b="1" i="1" dirty="0" smtClean="0">
                <a:solidFill>
                  <a:srgbClr val="00B050"/>
                </a:solidFill>
              </a:rPr>
              <a:t> </a:t>
            </a:r>
            <a:r>
              <a:rPr lang="ru-RU" sz="2000" b="1" i="1" dirty="0" err="1" smtClean="0">
                <a:solidFill>
                  <a:srgbClr val="00B050"/>
                </a:solidFill>
              </a:rPr>
              <a:t>in</a:t>
            </a:r>
            <a:r>
              <a:rPr lang="ru-RU" sz="2000" b="1" i="1" dirty="0" smtClean="0">
                <a:solidFill>
                  <a:srgbClr val="00B050"/>
                </a:solidFill>
              </a:rPr>
              <a:t> </a:t>
            </a:r>
            <a:r>
              <a:rPr lang="ru-RU" sz="2000" b="1" i="1" dirty="0" err="1" smtClean="0">
                <a:solidFill>
                  <a:srgbClr val="00B050"/>
                </a:solidFill>
              </a:rPr>
              <a:t>Königerode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4860032" y="4293096"/>
            <a:ext cx="3888432" cy="783193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00B050"/>
                </a:solidFill>
              </a:rPr>
              <a:t>Königerode liegt verkehrsgünstig in der Nähe der Stadt </a:t>
            </a:r>
            <a:r>
              <a:rPr lang="de-DE" sz="2000" b="1" i="1" dirty="0" err="1" smtClean="0">
                <a:solidFill>
                  <a:srgbClr val="00B050"/>
                </a:solidFill>
              </a:rPr>
              <a:t>Harzgerode</a:t>
            </a:r>
            <a:r>
              <a:rPr lang="de-DE" sz="2000" b="1" i="1" dirty="0" smtClean="0">
                <a:solidFill>
                  <a:srgbClr val="00B050"/>
                </a:solidFill>
              </a:rPr>
              <a:t> 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pic>
        <p:nvPicPr>
          <p:cNvPr id="8196" name="Picture 4" descr="http://www.harz.com/orte/58/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12776"/>
            <a:ext cx="3744416" cy="280831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714202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de-DE" sz="4000" b="1" i="1" dirty="0" smtClean="0">
                <a:solidFill>
                  <a:srgbClr val="00B050"/>
                </a:solidFill>
              </a:rPr>
              <a:t>Hüttenrode ist ein Ortsteil der Stadt Blankenburg (Harz) im  Landkreis Harz in Sachsen- Anhalt.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7170" name="Picture 2" descr="Datei:BlickAufBlankenbu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88840"/>
            <a:ext cx="6192689" cy="412588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7172" name="Picture 4" descr="http://bits.wikimedia.org/skins-1.18/common/images/magnify-clip.png">
            <a:hlinkClick r:id="rId3" tooltip="vergrößer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9138" y="-274638"/>
            <a:ext cx="142875" cy="104775"/>
          </a:xfrm>
          <a:prstGeom prst="rect">
            <a:avLst/>
          </a:prstGeom>
          <a:noFill/>
        </p:spPr>
      </p:pic>
      <p:pic>
        <p:nvPicPr>
          <p:cNvPr id="7174" name="Picture 6" descr="http://bits.wikimedia.org/skins-1.18/common/images/magnify-clip.png">
            <a:hlinkClick r:id="rId3" tooltip="vergrößer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9138" y="-274638"/>
            <a:ext cx="142875" cy="104775"/>
          </a:xfrm>
          <a:prstGeom prst="rect">
            <a:avLst/>
          </a:prstGeom>
          <a:noFill/>
        </p:spPr>
      </p:pic>
      <p:pic>
        <p:nvPicPr>
          <p:cNvPr id="7176" name="Picture 8" descr="http://bits.wikimedia.org/skins-1.18/common/images/magnify-clip.png">
            <a:hlinkClick r:id="rId3" tooltip="vergrößer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9138" y="-274638"/>
            <a:ext cx="142875" cy="104775"/>
          </a:xfrm>
          <a:prstGeom prst="rect">
            <a:avLst/>
          </a:prstGeom>
          <a:noFill/>
        </p:spPr>
      </p:pic>
      <p:pic>
        <p:nvPicPr>
          <p:cNvPr id="7178" name="Picture 10" descr="http://bits.wikimedia.org/skins-1.18/common/images/magnify-clip.png">
            <a:hlinkClick r:id="rId3" tooltip="vergrößer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9138" y="-274638"/>
            <a:ext cx="142875" cy="104775"/>
          </a:xfrm>
          <a:prstGeom prst="rect">
            <a:avLst/>
          </a:prstGeom>
          <a:noFill/>
        </p:spPr>
      </p:pic>
      <p:sp>
        <p:nvSpPr>
          <p:cNvPr id="18" name="Блок-схема: альтернативный процесс 17"/>
          <p:cNvSpPr/>
          <p:nvPr/>
        </p:nvSpPr>
        <p:spPr>
          <a:xfrm>
            <a:off x="1475656" y="6165304"/>
            <a:ext cx="6192688" cy="44267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00B050"/>
                </a:solidFill>
              </a:rPr>
              <a:t>Blick auf Blankenburg vom Schloss aus</a:t>
            </a:r>
            <a:endParaRPr lang="de-DE" sz="2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de-DE" sz="2800" b="1" i="1" dirty="0" smtClean="0">
                <a:solidFill>
                  <a:srgbClr val="00B050"/>
                </a:solidFill>
              </a:rPr>
              <a:t>Gernrode ist ein Ortsteil der Stadt  Quedlinburg  und liegt am nordöstlichen Rand des  Harzes im Landkreises Harz in Sachsen-Anhalt.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6146" name="Picture 2" descr="Datei:Quedlinburg Mark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2"/>
            <a:ext cx="5472608" cy="419893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  <p:sp>
        <p:nvSpPr>
          <p:cNvPr id="9" name="Блок-схема: альтернативный процесс 8"/>
          <p:cNvSpPr/>
          <p:nvPr/>
        </p:nvSpPr>
        <p:spPr>
          <a:xfrm>
            <a:off x="1907704" y="6165304"/>
            <a:ext cx="5472608" cy="44267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00B050"/>
                </a:solidFill>
              </a:rPr>
              <a:t>Quedlinburger Marktplatz mit Rathaus 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smtClean="0">
                <a:solidFill>
                  <a:srgbClr val="00B050"/>
                </a:solidFill>
              </a:rPr>
              <a:t>Suderode</a:t>
            </a:r>
            <a:endParaRPr lang="ru-RU" sz="4000" i="1" dirty="0">
              <a:solidFill>
                <a:srgbClr val="00B050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403648" y="3789040"/>
            <a:ext cx="6336704" cy="783193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00B050"/>
                </a:solidFill>
              </a:rPr>
              <a:t>Bad Suderode ist ein Ortsteil der Stadt </a:t>
            </a:r>
            <a:r>
              <a:rPr lang="en-US" sz="2000" b="1" i="1" dirty="0" smtClean="0">
                <a:solidFill>
                  <a:srgbClr val="00B050"/>
                </a:solidFill>
              </a:rPr>
              <a:t>Quendlinburg </a:t>
            </a:r>
            <a:r>
              <a:rPr lang="de-DE" sz="2000" b="1" i="1" dirty="0" smtClean="0">
                <a:solidFill>
                  <a:srgbClr val="00B050"/>
                </a:solidFill>
              </a:rPr>
              <a:t>im Landkreis Harz in Sachsen-Anhalt (Deutschland).</a:t>
            </a:r>
            <a:endParaRPr lang="de-DE" sz="2000" b="1" i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Datei:Bad Suderode Panora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8580106" cy="128701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err="1" smtClean="0">
                <a:solidFill>
                  <a:srgbClr val="00B050"/>
                </a:solidFill>
              </a:rPr>
              <a:t>Rottleberode</a:t>
            </a:r>
            <a:endParaRPr lang="ru-RU" sz="4000" i="1" dirty="0">
              <a:solidFill>
                <a:srgbClr val="00B050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835696" y="5877272"/>
            <a:ext cx="5400600" cy="715089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err="1" smtClean="0">
                <a:solidFill>
                  <a:srgbClr val="00B050"/>
                </a:solidFill>
              </a:rPr>
              <a:t>Rottleberode</a:t>
            </a:r>
            <a:r>
              <a:rPr lang="de-DE" b="1" i="1" dirty="0" smtClean="0">
                <a:solidFill>
                  <a:srgbClr val="00B050"/>
                </a:solidFill>
              </a:rPr>
              <a:t> ist ein Ortsteil der Gemeinde Südharz im  Landkreis </a:t>
            </a:r>
            <a:r>
              <a:rPr lang="de-DE" b="1" i="1" dirty="0" err="1" smtClean="0">
                <a:solidFill>
                  <a:srgbClr val="00B050"/>
                </a:solidFill>
              </a:rPr>
              <a:t>Mansfeld</a:t>
            </a:r>
            <a:r>
              <a:rPr lang="de-DE" b="1" i="1" dirty="0" smtClean="0">
                <a:solidFill>
                  <a:srgbClr val="00B050"/>
                </a:solidFill>
              </a:rPr>
              <a:t> -</a:t>
            </a:r>
            <a:r>
              <a:rPr lang="de-DE" b="1" i="1" dirty="0" err="1" smtClean="0">
                <a:solidFill>
                  <a:srgbClr val="00B050"/>
                </a:solidFill>
              </a:rPr>
              <a:t>Südharzin</a:t>
            </a:r>
            <a:r>
              <a:rPr lang="de-DE" b="1" i="1" dirty="0" smtClean="0">
                <a:solidFill>
                  <a:srgbClr val="00B050"/>
                </a:solidFill>
              </a:rPr>
              <a:t>  Sachsen- Anhalt.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Картинка 28 из 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464496" cy="222806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4100" name="Picture 4" descr="http://www.harz-life.net/jpg3/_rottleberode_st_marti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3655790" cy="32403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err="1" smtClean="0">
                <a:solidFill>
                  <a:srgbClr val="00B050"/>
                </a:solidFill>
              </a:rPr>
              <a:t>Wernigerode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755576" y="5589240"/>
            <a:ext cx="7488832" cy="1123712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00B050"/>
                </a:solidFill>
              </a:rPr>
              <a:t>Wernigerode ist eine Stadt im Landkreis Harz (Sachsen-Anhalt). Nach Hermann </a:t>
            </a:r>
            <a:r>
              <a:rPr lang="de-DE" sz="2000" b="1" i="1" dirty="0" err="1" smtClean="0">
                <a:solidFill>
                  <a:srgbClr val="00B050"/>
                </a:solidFill>
              </a:rPr>
              <a:t>Löns</a:t>
            </a:r>
            <a:r>
              <a:rPr lang="de-DE" sz="2000" b="1" i="1" dirty="0" smtClean="0">
                <a:solidFill>
                  <a:srgbClr val="00B050"/>
                </a:solidFill>
              </a:rPr>
              <a:t> wird Wernigerode auch als </a:t>
            </a:r>
            <a:r>
              <a:rPr lang="de-DE" sz="2000" i="1" dirty="0" smtClean="0">
                <a:solidFill>
                  <a:srgbClr val="00B050"/>
                </a:solidFill>
              </a:rPr>
              <a:t>Die bunte Stadt </a:t>
            </a:r>
            <a:r>
              <a:rPr lang="de-DE" sz="2000" b="1" i="1" dirty="0" smtClean="0">
                <a:solidFill>
                  <a:srgbClr val="00B050"/>
                </a:solidFill>
              </a:rPr>
              <a:t>am Harz bezeichnet.</a:t>
            </a:r>
            <a:endParaRPr lang="de-DE" sz="2000" b="1" i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Kar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40768"/>
            <a:ext cx="4064792" cy="4064793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b="1" i="1" dirty="0" smtClean="0">
                <a:solidFill>
                  <a:srgbClr val="00B050"/>
                </a:solidFill>
              </a:rPr>
              <a:t>Blick über das Stadtzentrum zum Brocken</a:t>
            </a:r>
            <a:r>
              <a:rPr lang="de-DE" dirty="0" smtClean="0"/>
              <a:t/>
            </a:r>
            <a:br>
              <a:rPr lang="de-DE" dirty="0" smtClean="0"/>
            </a:br>
            <a:endParaRPr lang="ru-RU" dirty="0"/>
          </a:p>
        </p:txBody>
      </p:sp>
      <p:pic>
        <p:nvPicPr>
          <p:cNvPr id="33794" name="Picture 2" descr="Datei:WR-Brockenblic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6611888" cy="4958916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1045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err="1" smtClean="0">
                <a:solidFill>
                  <a:srgbClr val="00B050"/>
                </a:solidFill>
              </a:rPr>
              <a:t>Bodetal</a:t>
            </a:r>
            <a:r>
              <a:rPr lang="de-DE" sz="4000" b="1" i="1" dirty="0" smtClean="0">
                <a:solidFill>
                  <a:srgbClr val="00B050"/>
                </a:solidFill>
              </a:rPr>
              <a:t> mit Laubwald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19458" name="Picture 2" descr="Datei:Bodeta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899920" cy="517494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smtClean="0">
                <a:solidFill>
                  <a:srgbClr val="00B050"/>
                </a:solidFill>
              </a:rPr>
              <a:t>Schloss Wernigerode im Herbst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34818" name="Picture 2" descr="Datei:WernigerodeSchlossHerb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85" y="1844824"/>
            <a:ext cx="7965329" cy="403244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b="1" i="1" dirty="0" smtClean="0">
                <a:solidFill>
                  <a:srgbClr val="00B050"/>
                </a:solidFill>
              </a:rPr>
              <a:t>Rathaus von Wernigerode</a:t>
            </a:r>
            <a:br>
              <a:rPr lang="de-DE" b="1" i="1" dirty="0" smtClean="0">
                <a:solidFill>
                  <a:srgbClr val="00B050"/>
                </a:solidFill>
              </a:rPr>
            </a:b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35842" name="Picture 2" descr="Datei:Rathaus Wernigero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118453" cy="491338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err="1" smtClean="0">
                <a:solidFill>
                  <a:srgbClr val="00B050"/>
                </a:solidFill>
              </a:rPr>
              <a:t>Roßtrappe</a:t>
            </a:r>
            <a:endParaRPr lang="ru-RU" sz="4000" i="1" dirty="0">
              <a:solidFill>
                <a:srgbClr val="00B050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475656" y="6093296"/>
            <a:ext cx="6048672" cy="44267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00B050"/>
                </a:solidFill>
              </a:rPr>
              <a:t>Die </a:t>
            </a:r>
            <a:r>
              <a:rPr lang="de-DE" sz="2000" b="1" i="1" dirty="0" err="1" smtClean="0">
                <a:solidFill>
                  <a:srgbClr val="00B050"/>
                </a:solidFill>
              </a:rPr>
              <a:t>Roßtrappe</a:t>
            </a:r>
            <a:r>
              <a:rPr lang="de-DE" sz="2000" b="1" i="1" dirty="0" smtClean="0">
                <a:solidFill>
                  <a:srgbClr val="00B050"/>
                </a:solidFill>
              </a:rPr>
              <a:t> ist ein 403 m hoher Granitfels   im  Harz. </a:t>
            </a:r>
            <a:endParaRPr lang="de-DE" sz="2000" b="1" i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Datei:Bodeta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84784"/>
            <a:ext cx="5819800" cy="4364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Источники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  <a:ln w="19050">
            <a:solidFill>
              <a:srgbClr val="00B050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b="1" i="1" u="sng" dirty="0" smtClean="0">
                <a:solidFill>
                  <a:srgbClr val="00B050"/>
                </a:solidFill>
                <a:hlinkClick r:id="rId2"/>
              </a:rPr>
              <a:t>http://upload.wikimedia.org/wikipedia/commons/thumb/8/86/Harz_map.png/800px-Harz_map.png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  <a:hlinkClick r:id="rId3"/>
              </a:rPr>
              <a:t>http://fonegallery.narod.ru/limon/limon.htm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  <a:hlinkClick r:id="rId4"/>
              </a:rPr>
              <a:t>http://upload.wikimedia.org/wikipedia/commons/thumb/4/4c/Bodetal2.jpg/800px-Bodetal2.jpg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  <a:hlinkClick r:id="rId5"/>
              </a:rPr>
              <a:t>http://upload.wikimedia.org/wikipedia/commons/thumb/d/dc/SunShiningThroughDustInWood.jpg/800px-SunShiningThroughDustInWood.jpg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  <a:hlinkClick r:id="rId6"/>
              </a:rPr>
              <a:t>http://upload.wikimedia.org/wikipedia/commons/thumb/2/2b/Wolfswarte.JPG/800px-Wolfswarte.JPG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  <a:hlinkClick r:id="rId7"/>
              </a:rPr>
              <a:t>http://upload.wikimedia.org/wikipedia/commons/e/e6/Rammelsberg.jpg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  <a:hlinkClick r:id="rId8"/>
              </a:rPr>
              <a:t>http://upload.wikimedia.org/wikipedia/commons/f/f2/Brocken_vom_Torfhaus.jpg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  <a:hlinkClick r:id="rId9"/>
              </a:rPr>
              <a:t>http://upload.wikimedia.org/wikipedia/commons/thumb/8/83/Neuruppin1852.jpg/454px-Neuruppin1852.jpg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  <a:hlinkClick r:id="rId10"/>
              </a:rPr>
              <a:t>http://www.hdr-photos.com/data/media/12/Holtemme.jpg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  <a:hlinkClick r:id="rId11"/>
              </a:rPr>
              <a:t>http://www.heikostreich.de/harz/fotos/harz4_02.jpg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  <a:hlinkClick r:id="rId12"/>
              </a:rPr>
              <a:t>http://files.myopera.com/Timirjasevez/albums/3280592/Selke_GLB_050611.jpg</a:t>
            </a:r>
            <a:endParaRPr lang="ru-RU" b="1" i="1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408712"/>
          </a:xfrm>
          <a:ln w="19050">
            <a:solidFill>
              <a:srgbClr val="00B050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sz="7200" b="1" i="1" u="sng" dirty="0" smtClean="0">
                <a:hlinkClick r:id="rId2"/>
              </a:rPr>
              <a:t>http://fliegenfischerschule-mittelweser.de/Neue_Dateien/thue_wipper_wippra_1_w137mm.jpg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3"/>
              </a:rPr>
              <a:t>http://upload.wikimedia.org/wikipedia/commons/thumb/3/36/Harzgerode_Schloss.JPG/450px-Harzgerode_Schloss.JPG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4"/>
              </a:rPr>
              <a:t>http://upload.wikimedia.org/wikipedia/commons/thumb/4/4f/Harzgerode_Markt.JPG/800px-Harzgerode_Markt.JPG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5"/>
              </a:rPr>
              <a:t>http://www.harzlife.info/jpg/st-andreas-koenigerode.jpg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6"/>
              </a:rPr>
              <a:t>http://www.harz.com/orte/58/logo.jpg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7"/>
              </a:rPr>
              <a:t>http://upload.wikimedia.org/wikipedia/commons/thumb/6/6f/BlickAufBlankenburg.jpg/800px-BlickAufBlankenburg.jpg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8"/>
              </a:rPr>
              <a:t>http://upload.wikimedia.org/wikipedia/commons/thumb/d/d1/Quedlinburg_Markt.JPG/782px-Quedlinburg_Markt.JPG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9"/>
              </a:rPr>
              <a:t>http://upload.wikimedia.org/wikipedia/commons/thumb/0/0c/Bad_Suderode_Panorama.jpg/800px-Bad_Suderode_Panorama.jpg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10"/>
              </a:rPr>
              <a:t>http://www.harz-schlehenhof.de/images/rottleberode1.jpg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11"/>
              </a:rPr>
              <a:t>http://www.harz-life.net/jpg3/_rottleberode_st_martini.jpg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12"/>
              </a:rPr>
              <a:t>http://upload.wikimedia.org/wikipedia/commons/d/d2/Wernigerode_in_HZ.png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13"/>
              </a:rPr>
              <a:t>http://upload.wikimedia.org/wikipedia/commons/thumb/f/f8/WR-Brockenblick1.jpg/800px-WR-Brockenblick1.jpg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14"/>
              </a:rPr>
              <a:t>http://upload.wikimedia.org/wikipedia/commons/thumb/3/37/WernigerodeSchlossHerbst.jpg/800px-WernigerodeSchlossHerbst.jpg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15"/>
              </a:rPr>
              <a:t>http://upload.wikimedia.org/wikipedia/commons/thumb/c/ce/Rathaus_Wernigerode.JPG/624px-Rathaus_Wernigerode.JPG</a:t>
            </a:r>
            <a:endParaRPr lang="ru-RU" sz="7200" b="1" i="1" dirty="0" smtClean="0"/>
          </a:p>
          <a:p>
            <a:r>
              <a:rPr lang="ru-RU" sz="7200" b="1" i="1" u="sng" dirty="0" smtClean="0">
                <a:hlinkClick r:id="rId16"/>
              </a:rPr>
              <a:t>http://upload.wikimedia.org/wikipedia/commons/thumb/4/4c/Bodetal2.jpg/800px-Bodetal2.jpg</a:t>
            </a:r>
            <a:endParaRPr lang="ru-RU" sz="7200" b="1" i="1" dirty="0" smtClean="0"/>
          </a:p>
          <a:p>
            <a:r>
              <a:rPr lang="ru-RU" sz="7200" b="1" i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smtClean="0">
                <a:solidFill>
                  <a:srgbClr val="00B050"/>
                </a:solidFill>
              </a:rPr>
              <a:t>Fichtenwald im Harz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18434" name="Picture 2" descr="Datei:SunShiningThroughDustInWo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620000" cy="5019676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smtClean="0">
                <a:solidFill>
                  <a:srgbClr val="00B050"/>
                </a:solidFill>
              </a:rPr>
              <a:t>Blick auf den </a:t>
            </a:r>
            <a:r>
              <a:rPr lang="de-DE" sz="4000" b="1" i="1" dirty="0" err="1" smtClean="0">
                <a:solidFill>
                  <a:srgbClr val="00B050"/>
                </a:solidFill>
              </a:rPr>
              <a:t>Oberharz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17410" name="Picture 2" descr="Datei:Wolfswar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696744" cy="502255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smtClean="0">
                <a:solidFill>
                  <a:srgbClr val="00B050"/>
                </a:solidFill>
              </a:rPr>
              <a:t>Bergbaumuseum </a:t>
            </a:r>
            <a:r>
              <a:rPr lang="de-DE" sz="4000" b="1" i="1" dirty="0" err="1" smtClean="0">
                <a:solidFill>
                  <a:srgbClr val="00B050"/>
                </a:solidFill>
              </a:rPr>
              <a:t>Rammelsberg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16386" name="Picture 2" descr="http://upload.wikimedia.org/wikipedia/commons/e/e6/Rammelsb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6912768" cy="460621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smtClean="0">
                <a:solidFill>
                  <a:srgbClr val="00B050"/>
                </a:solidFill>
              </a:rPr>
              <a:t>Die </a:t>
            </a:r>
            <a:r>
              <a:rPr lang="de-DE" sz="4000" b="1" i="1" dirty="0" err="1" smtClean="0">
                <a:solidFill>
                  <a:srgbClr val="00B050"/>
                </a:solidFill>
              </a:rPr>
              <a:t>Holtemme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15362" name="Picture 2" descr="http://www.hdr-photos.com/data/media/12/Holtem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096000" cy="4562476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632848" cy="994122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00B050"/>
                </a:solidFill>
              </a:rPr>
              <a:t>Die Bode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14338" name="Picture 2" descr="http://www.heikostreich.de/harz/fotos/harz4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8"/>
            <a:ext cx="5687449" cy="426558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00B050"/>
                </a:solidFill>
              </a:rPr>
              <a:t>Die </a:t>
            </a:r>
            <a:r>
              <a:rPr lang="en-US" sz="4000" b="1" i="1" dirty="0" err="1" smtClean="0">
                <a:solidFill>
                  <a:srgbClr val="00B050"/>
                </a:solidFill>
              </a:rPr>
              <a:t>Selke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13314" name="Picture 2" descr="http://files.myopera.com/Timirjasevez/albums/3280592/Selke_GLB_050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6096000" cy="457200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flowChartAlternateProcess">
            <a:avLst/>
          </a:prstGeo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smtClean="0">
                <a:solidFill>
                  <a:srgbClr val="00B050"/>
                </a:solidFill>
              </a:rPr>
              <a:t>Die Wipper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33794" name="Picture 2" descr="http://fliegenfischerschule-mittelweser.de/Neue_Dateien/thue_wipper_wippra_1_w137m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0494" y="1649938"/>
            <a:ext cx="5961826" cy="3795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260</Words>
  <Application>Microsoft Office PowerPoint</Application>
  <PresentationFormat>Экран (4:3)</PresentationFormat>
  <Paragraphs>60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Der Harz</vt:lpstr>
      <vt:lpstr>Bodetal mit Laubwald</vt:lpstr>
      <vt:lpstr>Fichtenwald im Harz</vt:lpstr>
      <vt:lpstr>Blick auf den Oberharz</vt:lpstr>
      <vt:lpstr>Bergbaumuseum Rammelsberg</vt:lpstr>
      <vt:lpstr>Die Holtemme</vt:lpstr>
      <vt:lpstr>Die Bode</vt:lpstr>
      <vt:lpstr>Die Selke</vt:lpstr>
      <vt:lpstr>Die Wipper</vt:lpstr>
      <vt:lpstr>Der Brocken von  Torfhaus aus gesehen</vt:lpstr>
      <vt:lpstr>Harz 1852</vt:lpstr>
      <vt:lpstr>Harzgerode ist eine Stadt im Landkreis Harz in  Sachsen- Anhalt.</vt:lpstr>
      <vt:lpstr>Königerode</vt:lpstr>
      <vt:lpstr>Hüttenrode ist ein Ortsteil der Stadt Blankenburg (Harz) im  Landkreis Harz in Sachsen- Anhalt.</vt:lpstr>
      <vt:lpstr>Gernrode ist ein Ortsteil der Stadt  Quedlinburg  und liegt am nordöstlichen Rand des  Harzes im Landkreises Harz in Sachsen-Anhalt.</vt:lpstr>
      <vt:lpstr>Suderode</vt:lpstr>
      <vt:lpstr>Rottleberode</vt:lpstr>
      <vt:lpstr>Wernigerode</vt:lpstr>
      <vt:lpstr> Blick über das Stadtzentrum zum Brocken </vt:lpstr>
      <vt:lpstr>Schloss Wernigerode im Herbst</vt:lpstr>
      <vt:lpstr> Rathaus von Wernigerode </vt:lpstr>
      <vt:lpstr>Roßtrappe</vt:lpstr>
      <vt:lpstr>Источники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Нина</cp:lastModifiedBy>
  <cp:revision>55</cp:revision>
  <dcterms:modified xsi:type="dcterms:W3CDTF">2012-08-02T13:43:01Z</dcterms:modified>
</cp:coreProperties>
</file>