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handoutMasterIdLst>
    <p:handoutMasterId r:id="rId29"/>
  </p:handoutMasterIdLst>
  <p:sldIdLst>
    <p:sldId id="256" r:id="rId2"/>
    <p:sldId id="278" r:id="rId3"/>
    <p:sldId id="282" r:id="rId4"/>
    <p:sldId id="257" r:id="rId5"/>
    <p:sldId id="258" r:id="rId6"/>
    <p:sldId id="259" r:id="rId7"/>
    <p:sldId id="261" r:id="rId8"/>
    <p:sldId id="283" r:id="rId9"/>
    <p:sldId id="284" r:id="rId10"/>
    <p:sldId id="285" r:id="rId11"/>
    <p:sldId id="286" r:id="rId12"/>
    <p:sldId id="287" r:id="rId13"/>
    <p:sldId id="288" r:id="rId14"/>
    <p:sldId id="289" r:id="rId15"/>
    <p:sldId id="290" r:id="rId16"/>
    <p:sldId id="260" r:id="rId17"/>
    <p:sldId id="264" r:id="rId18"/>
    <p:sldId id="265" r:id="rId19"/>
    <p:sldId id="267" r:id="rId20"/>
    <p:sldId id="268" r:id="rId21"/>
    <p:sldId id="269" r:id="rId22"/>
    <p:sldId id="270" r:id="rId23"/>
    <p:sldId id="271" r:id="rId24"/>
    <p:sldId id="272" r:id="rId25"/>
    <p:sldId id="273" r:id="rId26"/>
    <p:sldId id="279" r:id="rId27"/>
    <p:sldId id="280" r:id="rId28"/>
  </p:sldIdLst>
  <p:sldSz cx="9144000" cy="6858000" type="screen4x3"/>
  <p:notesSz cx="6858000" cy="9144000"/>
  <p:custDataLst>
    <p:tags r:id="rId30"/>
  </p:custDataLst>
  <p:defaultTextStyle>
    <a:defPPr>
      <a:defRPr lang="ru-RU"/>
    </a:defPPr>
    <a:lvl1pPr algn="l" rtl="0" fontAlgn="base">
      <a:spcBef>
        <a:spcPct val="0"/>
      </a:spcBef>
      <a:spcAft>
        <a:spcPct val="0"/>
      </a:spcAft>
      <a:defRPr kumimoji="1" kern="1200">
        <a:solidFill>
          <a:schemeClr val="tx1"/>
        </a:solidFill>
        <a:latin typeface="Arial" charset="0"/>
        <a:ea typeface="+mn-ea"/>
        <a:cs typeface="+mn-cs"/>
      </a:defRPr>
    </a:lvl1pPr>
    <a:lvl2pPr marL="457200" algn="l" rtl="0" fontAlgn="base">
      <a:spcBef>
        <a:spcPct val="0"/>
      </a:spcBef>
      <a:spcAft>
        <a:spcPct val="0"/>
      </a:spcAft>
      <a:defRPr kumimoji="1" kern="1200">
        <a:solidFill>
          <a:schemeClr val="tx1"/>
        </a:solidFill>
        <a:latin typeface="Arial" charset="0"/>
        <a:ea typeface="+mn-ea"/>
        <a:cs typeface="+mn-cs"/>
      </a:defRPr>
    </a:lvl2pPr>
    <a:lvl3pPr marL="914400" algn="l" rtl="0" fontAlgn="base">
      <a:spcBef>
        <a:spcPct val="0"/>
      </a:spcBef>
      <a:spcAft>
        <a:spcPct val="0"/>
      </a:spcAft>
      <a:defRPr kumimoji="1" kern="1200">
        <a:solidFill>
          <a:schemeClr val="tx1"/>
        </a:solidFill>
        <a:latin typeface="Arial" charset="0"/>
        <a:ea typeface="+mn-ea"/>
        <a:cs typeface="+mn-cs"/>
      </a:defRPr>
    </a:lvl3pPr>
    <a:lvl4pPr marL="1371600" algn="l" rtl="0" fontAlgn="base">
      <a:spcBef>
        <a:spcPct val="0"/>
      </a:spcBef>
      <a:spcAft>
        <a:spcPct val="0"/>
      </a:spcAft>
      <a:defRPr kumimoji="1" kern="1200">
        <a:solidFill>
          <a:schemeClr val="tx1"/>
        </a:solidFill>
        <a:latin typeface="Arial" charset="0"/>
        <a:ea typeface="+mn-ea"/>
        <a:cs typeface="+mn-cs"/>
      </a:defRPr>
    </a:lvl4pPr>
    <a:lvl5pPr marL="1828800" algn="l" rtl="0" fontAlgn="base">
      <a:spcBef>
        <a:spcPct val="0"/>
      </a:spcBef>
      <a:spcAft>
        <a:spcPct val="0"/>
      </a:spcAft>
      <a:defRPr kumimoji="1" kern="1200">
        <a:solidFill>
          <a:schemeClr val="tx1"/>
        </a:solidFill>
        <a:latin typeface="Arial" charset="0"/>
        <a:ea typeface="+mn-ea"/>
        <a:cs typeface="+mn-cs"/>
      </a:defRPr>
    </a:lvl5pPr>
    <a:lvl6pPr marL="2286000" algn="l" defTabSz="914400" rtl="0" eaLnBrk="1" latinLnBrk="0" hangingPunct="1">
      <a:defRPr kumimoji="1" kern="1200">
        <a:solidFill>
          <a:schemeClr val="tx1"/>
        </a:solidFill>
        <a:latin typeface="Arial" charset="0"/>
        <a:ea typeface="+mn-ea"/>
        <a:cs typeface="+mn-cs"/>
      </a:defRPr>
    </a:lvl6pPr>
    <a:lvl7pPr marL="2743200" algn="l" defTabSz="914400" rtl="0" eaLnBrk="1" latinLnBrk="0" hangingPunct="1">
      <a:defRPr kumimoji="1" kern="1200">
        <a:solidFill>
          <a:schemeClr val="tx1"/>
        </a:solidFill>
        <a:latin typeface="Arial" charset="0"/>
        <a:ea typeface="+mn-ea"/>
        <a:cs typeface="+mn-cs"/>
      </a:defRPr>
    </a:lvl7pPr>
    <a:lvl8pPr marL="3200400" algn="l" defTabSz="914400" rtl="0" eaLnBrk="1" latinLnBrk="0" hangingPunct="1">
      <a:defRPr kumimoji="1" kern="1200">
        <a:solidFill>
          <a:schemeClr val="tx1"/>
        </a:solidFill>
        <a:latin typeface="Arial" charset="0"/>
        <a:ea typeface="+mn-ea"/>
        <a:cs typeface="+mn-cs"/>
      </a:defRPr>
    </a:lvl8pPr>
    <a:lvl9pPr marL="3657600" algn="l" defTabSz="914400" rtl="0" eaLnBrk="1" latinLnBrk="0" hangingPunct="1">
      <a:defRPr kumimoji="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03" autoAdjust="0"/>
  </p:normalViewPr>
  <p:slideViewPr>
    <p:cSldViewPr>
      <p:cViewPr>
        <p:scale>
          <a:sx n="80" d="100"/>
          <a:sy n="80" d="100"/>
        </p:scale>
        <p:origin x="-1272" y="-156"/>
      </p:cViewPr>
      <p:guideLst>
        <p:guide orient="horz" pos="2160"/>
        <p:guide pos="2880"/>
      </p:guideLst>
    </p:cSldViewPr>
  </p:slideViewPr>
  <p:notesTextViewPr>
    <p:cViewPr>
      <p:scale>
        <a:sx n="100" d="100"/>
        <a:sy n="100" d="100"/>
      </p:scale>
      <p:origin x="0" y="0"/>
    </p:cViewPr>
  </p:notesTextViewPr>
  <p:notesViewPr>
    <p:cSldViewPr>
      <p:cViewPr varScale="1">
        <p:scale>
          <a:sx n="33" d="100"/>
          <a:sy n="33" d="100"/>
        </p:scale>
        <p:origin x="-1680"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200"/>
            </a:lvl1pPr>
          </a:lstStyle>
          <a:p>
            <a:pPr>
              <a:defRPr/>
            </a:pPr>
            <a:endParaRPr lang="ru-RU"/>
          </a:p>
        </p:txBody>
      </p:sp>
      <p:sp>
        <p:nvSpPr>
          <p:cNvPr id="71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lvl1pPr>
          </a:lstStyle>
          <a:p>
            <a:pPr>
              <a:defRPr/>
            </a:pPr>
            <a:endParaRPr lang="ru-RU"/>
          </a:p>
        </p:txBody>
      </p:sp>
      <p:sp>
        <p:nvSpPr>
          <p:cNvPr id="71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lvl1pPr>
          </a:lstStyle>
          <a:p>
            <a:pPr>
              <a:defRPr/>
            </a:pPr>
            <a:endParaRPr lang="ru-RU"/>
          </a:p>
        </p:txBody>
      </p:sp>
      <p:sp>
        <p:nvSpPr>
          <p:cNvPr id="71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lvl1pPr>
          </a:lstStyle>
          <a:p>
            <a:pPr>
              <a:defRPr/>
            </a:pPr>
            <a:fld id="{DD88ACF4-CA03-43BC-AB41-4DB0FBDAEAA1}" type="slidenum">
              <a:rPr lang="ru-RU"/>
              <a:pPr>
                <a:defRPr/>
              </a:pPr>
              <a:t>‹#›</a:t>
            </a:fld>
            <a:endParaRPr lang="ru-RU"/>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AutoShape 2"/>
          <p:cNvSpPr>
            <a:spLocks noChangeArrowheads="1"/>
          </p:cNvSpPr>
          <p:nvPr/>
        </p:nvSpPr>
        <p:spPr bwMode="blackWhite">
          <a:xfrm>
            <a:off x="1600200" y="-2209800"/>
            <a:ext cx="9144000" cy="9067800"/>
          </a:xfrm>
          <a:prstGeom prst="diamond">
            <a:avLst/>
          </a:prstGeom>
          <a:gradFill rotWithShape="0">
            <a:gsLst>
              <a:gs pos="0">
                <a:schemeClr val="bg1"/>
              </a:gs>
              <a:gs pos="100000">
                <a:schemeClr val="accent2"/>
              </a:gs>
            </a:gsLst>
            <a:lin ang="5400000" scaled="1"/>
          </a:gradFill>
          <a:ln w="9525">
            <a:noFill/>
            <a:miter lim="800000"/>
            <a:headEnd/>
            <a:tailEnd/>
          </a:ln>
        </p:spPr>
        <p:txBody>
          <a:bodyPr wrap="none" anchor="ctr"/>
          <a:lstStyle/>
          <a:p>
            <a:pPr algn="ctr">
              <a:spcBef>
                <a:spcPct val="20000"/>
              </a:spcBef>
              <a:buFontTx/>
              <a:buChar char="•"/>
              <a:defRPr/>
            </a:pPr>
            <a:endParaRPr lang="ru-RU" sz="3000"/>
          </a:p>
        </p:txBody>
      </p:sp>
      <p:sp>
        <p:nvSpPr>
          <p:cNvPr id="5" name="Rectangle 3"/>
          <p:cNvSpPr>
            <a:spLocks noChangeArrowheads="1"/>
          </p:cNvSpPr>
          <p:nvPr/>
        </p:nvSpPr>
        <p:spPr bwMode="auto">
          <a:xfrm>
            <a:off x="0" y="0"/>
            <a:ext cx="381000" cy="6858000"/>
          </a:xfrm>
          <a:prstGeom prst="rect">
            <a:avLst/>
          </a:prstGeom>
          <a:solidFill>
            <a:schemeClr val="accent1"/>
          </a:solidFill>
          <a:ln w="9525">
            <a:noFill/>
            <a:miter lim="800000"/>
            <a:headEnd/>
            <a:tailEnd/>
          </a:ln>
        </p:spPr>
        <p:txBody>
          <a:bodyPr wrap="none" anchor="ctr"/>
          <a:lstStyle/>
          <a:p>
            <a:pPr algn="ctr">
              <a:spcBef>
                <a:spcPct val="20000"/>
              </a:spcBef>
              <a:buFontTx/>
              <a:buChar char="•"/>
              <a:defRPr/>
            </a:pPr>
            <a:endParaRPr lang="ru-RU" sz="3000"/>
          </a:p>
        </p:txBody>
      </p:sp>
      <p:sp>
        <p:nvSpPr>
          <p:cNvPr id="6" name="Rectangle 4"/>
          <p:cNvSpPr>
            <a:spLocks noChangeArrowheads="1"/>
          </p:cNvSpPr>
          <p:nvPr/>
        </p:nvSpPr>
        <p:spPr bwMode="auto">
          <a:xfrm>
            <a:off x="0" y="0"/>
            <a:ext cx="381000" cy="2286000"/>
          </a:xfrm>
          <a:prstGeom prst="rect">
            <a:avLst/>
          </a:prstGeom>
          <a:solidFill>
            <a:schemeClr val="bg2"/>
          </a:solidFill>
          <a:ln w="9525">
            <a:noFill/>
            <a:miter lim="800000"/>
            <a:headEnd/>
            <a:tailEnd/>
          </a:ln>
        </p:spPr>
        <p:txBody>
          <a:bodyPr wrap="none" anchor="ctr"/>
          <a:lstStyle/>
          <a:p>
            <a:pPr algn="ctr">
              <a:spcBef>
                <a:spcPct val="20000"/>
              </a:spcBef>
              <a:defRPr/>
            </a:pPr>
            <a:endParaRPr kumimoji="0" lang="ru-RU" altLang="en-US" sz="3000"/>
          </a:p>
        </p:txBody>
      </p:sp>
      <p:sp>
        <p:nvSpPr>
          <p:cNvPr id="45061" name="Rectangle 5"/>
          <p:cNvSpPr>
            <a:spLocks noGrp="1" noChangeArrowheads="1"/>
          </p:cNvSpPr>
          <p:nvPr>
            <p:ph type="ctrTitle"/>
          </p:nvPr>
        </p:nvSpPr>
        <p:spPr>
          <a:xfrm>
            <a:off x="914400" y="1828800"/>
            <a:ext cx="7772400" cy="1143000"/>
          </a:xfrm>
        </p:spPr>
        <p:txBody>
          <a:bodyPr/>
          <a:lstStyle>
            <a:lvl1pPr>
              <a:defRPr sz="4800"/>
            </a:lvl1pPr>
          </a:lstStyle>
          <a:p>
            <a:r>
              <a:rPr lang="ru-RU" altLang="en-US"/>
              <a:t>Образец заголовка</a:t>
            </a:r>
          </a:p>
        </p:txBody>
      </p:sp>
      <p:sp>
        <p:nvSpPr>
          <p:cNvPr id="45062" name="Rectangle 6"/>
          <p:cNvSpPr>
            <a:spLocks noGrp="1" noChangeArrowheads="1"/>
          </p:cNvSpPr>
          <p:nvPr>
            <p:ph type="subTitle" idx="1"/>
          </p:nvPr>
        </p:nvSpPr>
        <p:spPr>
          <a:xfrm>
            <a:off x="914400" y="3276600"/>
            <a:ext cx="6400800" cy="1752600"/>
          </a:xfrm>
        </p:spPr>
        <p:txBody>
          <a:bodyPr/>
          <a:lstStyle>
            <a:lvl1pPr marL="0" indent="0">
              <a:buFontTx/>
              <a:buNone/>
              <a:defRPr/>
            </a:lvl1pPr>
          </a:lstStyle>
          <a:p>
            <a:r>
              <a:rPr lang="ru-RU" altLang="en-US"/>
              <a:t>Образец подзаголовка</a:t>
            </a:r>
          </a:p>
        </p:txBody>
      </p:sp>
      <p:sp>
        <p:nvSpPr>
          <p:cNvPr id="7" name="Rectangle 7"/>
          <p:cNvSpPr>
            <a:spLocks noGrp="1" noChangeArrowheads="1"/>
          </p:cNvSpPr>
          <p:nvPr>
            <p:ph type="dt" sz="half" idx="10"/>
          </p:nvPr>
        </p:nvSpPr>
        <p:spPr/>
        <p:txBody>
          <a:bodyPr/>
          <a:lstStyle>
            <a:lvl1pPr>
              <a:defRPr/>
            </a:lvl1pPr>
          </a:lstStyle>
          <a:p>
            <a:pPr>
              <a:defRPr/>
            </a:pPr>
            <a:endParaRPr lang="ru-RU" altLang="en-US"/>
          </a:p>
        </p:txBody>
      </p:sp>
      <p:sp>
        <p:nvSpPr>
          <p:cNvPr id="8" name="Rectangle 8"/>
          <p:cNvSpPr>
            <a:spLocks noGrp="1" noChangeArrowheads="1"/>
          </p:cNvSpPr>
          <p:nvPr>
            <p:ph type="ftr" sz="quarter" idx="11"/>
          </p:nvPr>
        </p:nvSpPr>
        <p:spPr/>
        <p:txBody>
          <a:bodyPr/>
          <a:lstStyle>
            <a:lvl1pPr>
              <a:defRPr/>
            </a:lvl1pPr>
          </a:lstStyle>
          <a:p>
            <a:pPr>
              <a:defRPr/>
            </a:pPr>
            <a:endParaRPr lang="ru-RU" altLang="en-US"/>
          </a:p>
        </p:txBody>
      </p:sp>
      <p:sp>
        <p:nvSpPr>
          <p:cNvPr id="9" name="Rectangle 9"/>
          <p:cNvSpPr>
            <a:spLocks noGrp="1" noChangeArrowheads="1"/>
          </p:cNvSpPr>
          <p:nvPr>
            <p:ph type="sldNum" sz="quarter" idx="12"/>
          </p:nvPr>
        </p:nvSpPr>
        <p:spPr/>
        <p:txBody>
          <a:bodyPr/>
          <a:lstStyle>
            <a:lvl1pPr>
              <a:defRPr/>
            </a:lvl1pPr>
          </a:lstStyle>
          <a:p>
            <a:pPr>
              <a:defRPr/>
            </a:pPr>
            <a:fld id="{836A8A7E-DCE4-4D32-9B4B-DEAA2A448953}" type="slidenum">
              <a:rPr lang="ru-RU" altLang="en-US"/>
              <a:pPr>
                <a:defRPr/>
              </a:pPr>
              <a:t>‹#›</a:t>
            </a:fld>
            <a:endParaRPr lang="ru-RU"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endParaRPr lang="ru-RU" alt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ru-RU" altLang="en-US"/>
          </a:p>
        </p:txBody>
      </p:sp>
      <p:sp>
        <p:nvSpPr>
          <p:cNvPr id="6" name="Rectangle 9"/>
          <p:cNvSpPr>
            <a:spLocks noGrp="1" noChangeArrowheads="1"/>
          </p:cNvSpPr>
          <p:nvPr>
            <p:ph type="sldNum" sz="quarter" idx="12"/>
          </p:nvPr>
        </p:nvSpPr>
        <p:spPr>
          <a:ln/>
        </p:spPr>
        <p:txBody>
          <a:bodyPr/>
          <a:lstStyle>
            <a:lvl1pPr>
              <a:defRPr/>
            </a:lvl1pPr>
          </a:lstStyle>
          <a:p>
            <a:pPr>
              <a:defRPr/>
            </a:pPr>
            <a:fld id="{564329A3-C2CD-4C39-97E1-1D506DBE8487}" type="slidenum">
              <a:rPr lang="ru-RU" altLang="en-US"/>
              <a:pPr>
                <a:defRPr/>
              </a:pPr>
              <a:t>‹#›</a:t>
            </a:fld>
            <a:endParaRPr lang="ru-RU"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72250" y="609600"/>
            <a:ext cx="1885950" cy="5334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914400" y="609600"/>
            <a:ext cx="5505450" cy="5334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endParaRPr lang="ru-RU" alt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ru-RU" altLang="en-US"/>
          </a:p>
        </p:txBody>
      </p:sp>
      <p:sp>
        <p:nvSpPr>
          <p:cNvPr id="6" name="Rectangle 9"/>
          <p:cNvSpPr>
            <a:spLocks noGrp="1" noChangeArrowheads="1"/>
          </p:cNvSpPr>
          <p:nvPr>
            <p:ph type="sldNum" sz="quarter" idx="12"/>
          </p:nvPr>
        </p:nvSpPr>
        <p:spPr>
          <a:ln/>
        </p:spPr>
        <p:txBody>
          <a:bodyPr/>
          <a:lstStyle>
            <a:lvl1pPr>
              <a:defRPr/>
            </a:lvl1pPr>
          </a:lstStyle>
          <a:p>
            <a:pPr>
              <a:defRPr/>
            </a:pPr>
            <a:fld id="{B74962C8-94DB-486D-8155-920CB8617E3B}" type="slidenum">
              <a:rPr lang="ru-RU" altLang="en-US"/>
              <a:pPr>
                <a:defRPr/>
              </a:pPr>
              <a:t>‹#›</a:t>
            </a:fld>
            <a:endParaRPr lang="ru-RU"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609600"/>
            <a:ext cx="75438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914400" y="2286000"/>
            <a:ext cx="3695700" cy="3657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762500" y="2286000"/>
            <a:ext cx="3695700" cy="3657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7"/>
          <p:cNvSpPr>
            <a:spLocks noGrp="1" noChangeArrowheads="1"/>
          </p:cNvSpPr>
          <p:nvPr>
            <p:ph type="dt" sz="half" idx="10"/>
          </p:nvPr>
        </p:nvSpPr>
        <p:spPr>
          <a:ln/>
        </p:spPr>
        <p:txBody>
          <a:bodyPr/>
          <a:lstStyle>
            <a:lvl1pPr>
              <a:defRPr/>
            </a:lvl1pPr>
          </a:lstStyle>
          <a:p>
            <a:pPr>
              <a:defRPr/>
            </a:pPr>
            <a:endParaRPr lang="ru-RU" alt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ru-RU" altLang="en-US"/>
          </a:p>
        </p:txBody>
      </p:sp>
      <p:sp>
        <p:nvSpPr>
          <p:cNvPr id="7" name="Rectangle 9"/>
          <p:cNvSpPr>
            <a:spLocks noGrp="1" noChangeArrowheads="1"/>
          </p:cNvSpPr>
          <p:nvPr>
            <p:ph type="sldNum" sz="quarter" idx="12"/>
          </p:nvPr>
        </p:nvSpPr>
        <p:spPr>
          <a:ln/>
        </p:spPr>
        <p:txBody>
          <a:bodyPr/>
          <a:lstStyle>
            <a:lvl1pPr>
              <a:defRPr/>
            </a:lvl1pPr>
          </a:lstStyle>
          <a:p>
            <a:pPr>
              <a:defRPr/>
            </a:pPr>
            <a:fld id="{7CA41B30-668E-4FEC-8259-837376BB4B85}" type="slidenum">
              <a:rPr lang="ru-RU" altLang="en-US"/>
              <a:pPr>
                <a:defRPr/>
              </a:pPr>
              <a:t>‹#›</a:t>
            </a:fld>
            <a:endParaRPr lang="ru-RU"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7"/>
          <p:cNvSpPr>
            <a:spLocks noGrp="1" noChangeArrowheads="1"/>
          </p:cNvSpPr>
          <p:nvPr>
            <p:ph type="dt" sz="half" idx="10"/>
          </p:nvPr>
        </p:nvSpPr>
        <p:spPr>
          <a:ln/>
        </p:spPr>
        <p:txBody>
          <a:bodyPr/>
          <a:lstStyle>
            <a:lvl1pPr>
              <a:defRPr/>
            </a:lvl1pPr>
          </a:lstStyle>
          <a:p>
            <a:pPr>
              <a:defRPr/>
            </a:pPr>
            <a:endParaRPr lang="ru-RU" alt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ru-RU" altLang="en-US"/>
          </a:p>
        </p:txBody>
      </p:sp>
      <p:sp>
        <p:nvSpPr>
          <p:cNvPr id="6" name="Rectangle 9"/>
          <p:cNvSpPr>
            <a:spLocks noGrp="1" noChangeArrowheads="1"/>
          </p:cNvSpPr>
          <p:nvPr>
            <p:ph type="sldNum" sz="quarter" idx="12"/>
          </p:nvPr>
        </p:nvSpPr>
        <p:spPr>
          <a:ln/>
        </p:spPr>
        <p:txBody>
          <a:bodyPr/>
          <a:lstStyle>
            <a:lvl1pPr>
              <a:defRPr/>
            </a:lvl1pPr>
          </a:lstStyle>
          <a:p>
            <a:pPr>
              <a:defRPr/>
            </a:pPr>
            <a:fld id="{DE69544C-609F-4262-A280-600FC9A83D37}" type="slidenum">
              <a:rPr lang="ru-RU" altLang="en-US"/>
              <a:pPr>
                <a:defRPr/>
              </a:pPr>
              <a:t>‹#›</a:t>
            </a:fld>
            <a:endParaRPr lang="ru-RU"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7"/>
          <p:cNvSpPr>
            <a:spLocks noGrp="1" noChangeArrowheads="1"/>
          </p:cNvSpPr>
          <p:nvPr>
            <p:ph type="dt" sz="half" idx="10"/>
          </p:nvPr>
        </p:nvSpPr>
        <p:spPr>
          <a:ln/>
        </p:spPr>
        <p:txBody>
          <a:bodyPr/>
          <a:lstStyle>
            <a:lvl1pPr>
              <a:defRPr/>
            </a:lvl1pPr>
          </a:lstStyle>
          <a:p>
            <a:pPr>
              <a:defRPr/>
            </a:pPr>
            <a:endParaRPr lang="ru-RU" altLang="en-US"/>
          </a:p>
        </p:txBody>
      </p:sp>
      <p:sp>
        <p:nvSpPr>
          <p:cNvPr id="5" name="Rectangle 8"/>
          <p:cNvSpPr>
            <a:spLocks noGrp="1" noChangeArrowheads="1"/>
          </p:cNvSpPr>
          <p:nvPr>
            <p:ph type="ftr" sz="quarter" idx="11"/>
          </p:nvPr>
        </p:nvSpPr>
        <p:spPr>
          <a:ln/>
        </p:spPr>
        <p:txBody>
          <a:bodyPr/>
          <a:lstStyle>
            <a:lvl1pPr>
              <a:defRPr/>
            </a:lvl1pPr>
          </a:lstStyle>
          <a:p>
            <a:pPr>
              <a:defRPr/>
            </a:pPr>
            <a:endParaRPr lang="ru-RU" altLang="en-US"/>
          </a:p>
        </p:txBody>
      </p:sp>
      <p:sp>
        <p:nvSpPr>
          <p:cNvPr id="6" name="Rectangle 9"/>
          <p:cNvSpPr>
            <a:spLocks noGrp="1" noChangeArrowheads="1"/>
          </p:cNvSpPr>
          <p:nvPr>
            <p:ph type="sldNum" sz="quarter" idx="12"/>
          </p:nvPr>
        </p:nvSpPr>
        <p:spPr>
          <a:ln/>
        </p:spPr>
        <p:txBody>
          <a:bodyPr/>
          <a:lstStyle>
            <a:lvl1pPr>
              <a:defRPr/>
            </a:lvl1pPr>
          </a:lstStyle>
          <a:p>
            <a:pPr>
              <a:defRPr/>
            </a:pPr>
            <a:fld id="{D06CFED1-A7A9-46EC-90E4-435B92BA1542}" type="slidenum">
              <a:rPr lang="ru-RU" altLang="en-US"/>
              <a:pPr>
                <a:defRPr/>
              </a:pPr>
              <a:t>‹#›</a:t>
            </a:fld>
            <a:endParaRPr lang="ru-RU"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914400" y="2286000"/>
            <a:ext cx="36957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762500" y="2286000"/>
            <a:ext cx="36957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7"/>
          <p:cNvSpPr>
            <a:spLocks noGrp="1" noChangeArrowheads="1"/>
          </p:cNvSpPr>
          <p:nvPr>
            <p:ph type="dt" sz="half" idx="10"/>
          </p:nvPr>
        </p:nvSpPr>
        <p:spPr>
          <a:ln/>
        </p:spPr>
        <p:txBody>
          <a:bodyPr/>
          <a:lstStyle>
            <a:lvl1pPr>
              <a:defRPr/>
            </a:lvl1pPr>
          </a:lstStyle>
          <a:p>
            <a:pPr>
              <a:defRPr/>
            </a:pPr>
            <a:endParaRPr lang="ru-RU" alt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ru-RU" altLang="en-US"/>
          </a:p>
        </p:txBody>
      </p:sp>
      <p:sp>
        <p:nvSpPr>
          <p:cNvPr id="7" name="Rectangle 9"/>
          <p:cNvSpPr>
            <a:spLocks noGrp="1" noChangeArrowheads="1"/>
          </p:cNvSpPr>
          <p:nvPr>
            <p:ph type="sldNum" sz="quarter" idx="12"/>
          </p:nvPr>
        </p:nvSpPr>
        <p:spPr>
          <a:ln/>
        </p:spPr>
        <p:txBody>
          <a:bodyPr/>
          <a:lstStyle>
            <a:lvl1pPr>
              <a:defRPr/>
            </a:lvl1pPr>
          </a:lstStyle>
          <a:p>
            <a:pPr>
              <a:defRPr/>
            </a:pPr>
            <a:fld id="{C7F94934-72DC-424D-B9EB-58E5B34DF72A}" type="slidenum">
              <a:rPr lang="ru-RU" altLang="en-US"/>
              <a:pPr>
                <a:defRPr/>
              </a:pPr>
              <a:t>‹#›</a:t>
            </a:fld>
            <a:endParaRPr lang="ru-RU"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7"/>
          <p:cNvSpPr>
            <a:spLocks noGrp="1" noChangeArrowheads="1"/>
          </p:cNvSpPr>
          <p:nvPr>
            <p:ph type="dt" sz="half" idx="10"/>
          </p:nvPr>
        </p:nvSpPr>
        <p:spPr>
          <a:ln/>
        </p:spPr>
        <p:txBody>
          <a:bodyPr/>
          <a:lstStyle>
            <a:lvl1pPr>
              <a:defRPr/>
            </a:lvl1pPr>
          </a:lstStyle>
          <a:p>
            <a:pPr>
              <a:defRPr/>
            </a:pPr>
            <a:endParaRPr lang="ru-RU" altLang="en-US"/>
          </a:p>
        </p:txBody>
      </p:sp>
      <p:sp>
        <p:nvSpPr>
          <p:cNvPr id="8" name="Rectangle 8"/>
          <p:cNvSpPr>
            <a:spLocks noGrp="1" noChangeArrowheads="1"/>
          </p:cNvSpPr>
          <p:nvPr>
            <p:ph type="ftr" sz="quarter" idx="11"/>
          </p:nvPr>
        </p:nvSpPr>
        <p:spPr>
          <a:ln/>
        </p:spPr>
        <p:txBody>
          <a:bodyPr/>
          <a:lstStyle>
            <a:lvl1pPr>
              <a:defRPr/>
            </a:lvl1pPr>
          </a:lstStyle>
          <a:p>
            <a:pPr>
              <a:defRPr/>
            </a:pPr>
            <a:endParaRPr lang="ru-RU" altLang="en-US"/>
          </a:p>
        </p:txBody>
      </p:sp>
      <p:sp>
        <p:nvSpPr>
          <p:cNvPr id="9" name="Rectangle 9"/>
          <p:cNvSpPr>
            <a:spLocks noGrp="1" noChangeArrowheads="1"/>
          </p:cNvSpPr>
          <p:nvPr>
            <p:ph type="sldNum" sz="quarter" idx="12"/>
          </p:nvPr>
        </p:nvSpPr>
        <p:spPr>
          <a:ln/>
        </p:spPr>
        <p:txBody>
          <a:bodyPr/>
          <a:lstStyle>
            <a:lvl1pPr>
              <a:defRPr/>
            </a:lvl1pPr>
          </a:lstStyle>
          <a:p>
            <a:pPr>
              <a:defRPr/>
            </a:pPr>
            <a:fld id="{FEDB709D-4DCC-4AFA-B5E4-243BEA4CC10D}" type="slidenum">
              <a:rPr lang="ru-RU" altLang="en-US"/>
              <a:pPr>
                <a:defRPr/>
              </a:pPr>
              <a:t>‹#›</a:t>
            </a:fld>
            <a:endParaRPr lang="ru-RU"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7"/>
          <p:cNvSpPr>
            <a:spLocks noGrp="1" noChangeArrowheads="1"/>
          </p:cNvSpPr>
          <p:nvPr>
            <p:ph type="dt" sz="half" idx="10"/>
          </p:nvPr>
        </p:nvSpPr>
        <p:spPr>
          <a:ln/>
        </p:spPr>
        <p:txBody>
          <a:bodyPr/>
          <a:lstStyle>
            <a:lvl1pPr>
              <a:defRPr/>
            </a:lvl1pPr>
          </a:lstStyle>
          <a:p>
            <a:pPr>
              <a:defRPr/>
            </a:pPr>
            <a:endParaRPr lang="ru-RU" altLang="en-US"/>
          </a:p>
        </p:txBody>
      </p:sp>
      <p:sp>
        <p:nvSpPr>
          <p:cNvPr id="4" name="Rectangle 8"/>
          <p:cNvSpPr>
            <a:spLocks noGrp="1" noChangeArrowheads="1"/>
          </p:cNvSpPr>
          <p:nvPr>
            <p:ph type="ftr" sz="quarter" idx="11"/>
          </p:nvPr>
        </p:nvSpPr>
        <p:spPr>
          <a:ln/>
        </p:spPr>
        <p:txBody>
          <a:bodyPr/>
          <a:lstStyle>
            <a:lvl1pPr>
              <a:defRPr/>
            </a:lvl1pPr>
          </a:lstStyle>
          <a:p>
            <a:pPr>
              <a:defRPr/>
            </a:pPr>
            <a:endParaRPr lang="ru-RU" altLang="en-US"/>
          </a:p>
        </p:txBody>
      </p:sp>
      <p:sp>
        <p:nvSpPr>
          <p:cNvPr id="5" name="Rectangle 9"/>
          <p:cNvSpPr>
            <a:spLocks noGrp="1" noChangeArrowheads="1"/>
          </p:cNvSpPr>
          <p:nvPr>
            <p:ph type="sldNum" sz="quarter" idx="12"/>
          </p:nvPr>
        </p:nvSpPr>
        <p:spPr>
          <a:ln/>
        </p:spPr>
        <p:txBody>
          <a:bodyPr/>
          <a:lstStyle>
            <a:lvl1pPr>
              <a:defRPr/>
            </a:lvl1pPr>
          </a:lstStyle>
          <a:p>
            <a:pPr>
              <a:defRPr/>
            </a:pPr>
            <a:fld id="{39484191-B704-43DD-A801-6B9970DB0F69}" type="slidenum">
              <a:rPr lang="ru-RU" altLang="en-US"/>
              <a:pPr>
                <a:defRPr/>
              </a:pPr>
              <a:t>‹#›</a:t>
            </a:fld>
            <a:endParaRPr lang="ru-RU"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7"/>
          <p:cNvSpPr>
            <a:spLocks noGrp="1" noChangeArrowheads="1"/>
          </p:cNvSpPr>
          <p:nvPr>
            <p:ph type="dt" sz="half" idx="10"/>
          </p:nvPr>
        </p:nvSpPr>
        <p:spPr>
          <a:ln/>
        </p:spPr>
        <p:txBody>
          <a:bodyPr/>
          <a:lstStyle>
            <a:lvl1pPr>
              <a:defRPr/>
            </a:lvl1pPr>
          </a:lstStyle>
          <a:p>
            <a:pPr>
              <a:defRPr/>
            </a:pPr>
            <a:endParaRPr lang="ru-RU" altLang="en-US"/>
          </a:p>
        </p:txBody>
      </p:sp>
      <p:sp>
        <p:nvSpPr>
          <p:cNvPr id="3" name="Rectangle 8"/>
          <p:cNvSpPr>
            <a:spLocks noGrp="1" noChangeArrowheads="1"/>
          </p:cNvSpPr>
          <p:nvPr>
            <p:ph type="ftr" sz="quarter" idx="11"/>
          </p:nvPr>
        </p:nvSpPr>
        <p:spPr>
          <a:ln/>
        </p:spPr>
        <p:txBody>
          <a:bodyPr/>
          <a:lstStyle>
            <a:lvl1pPr>
              <a:defRPr/>
            </a:lvl1pPr>
          </a:lstStyle>
          <a:p>
            <a:pPr>
              <a:defRPr/>
            </a:pPr>
            <a:endParaRPr lang="ru-RU" altLang="en-US"/>
          </a:p>
        </p:txBody>
      </p:sp>
      <p:sp>
        <p:nvSpPr>
          <p:cNvPr id="4" name="Rectangle 9"/>
          <p:cNvSpPr>
            <a:spLocks noGrp="1" noChangeArrowheads="1"/>
          </p:cNvSpPr>
          <p:nvPr>
            <p:ph type="sldNum" sz="quarter" idx="12"/>
          </p:nvPr>
        </p:nvSpPr>
        <p:spPr>
          <a:ln/>
        </p:spPr>
        <p:txBody>
          <a:bodyPr/>
          <a:lstStyle>
            <a:lvl1pPr>
              <a:defRPr/>
            </a:lvl1pPr>
          </a:lstStyle>
          <a:p>
            <a:pPr>
              <a:defRPr/>
            </a:pPr>
            <a:fld id="{1F944D5B-CE06-476C-A03F-832A0B68F07F}" type="slidenum">
              <a:rPr lang="ru-RU" altLang="en-US"/>
              <a:pPr>
                <a:defRPr/>
              </a:pPr>
              <a:t>‹#›</a:t>
            </a:fld>
            <a:endParaRPr lang="ru-RU"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sz="half" idx="10"/>
          </p:nvPr>
        </p:nvSpPr>
        <p:spPr>
          <a:ln/>
        </p:spPr>
        <p:txBody>
          <a:bodyPr/>
          <a:lstStyle>
            <a:lvl1pPr>
              <a:defRPr/>
            </a:lvl1pPr>
          </a:lstStyle>
          <a:p>
            <a:pPr>
              <a:defRPr/>
            </a:pPr>
            <a:endParaRPr lang="ru-RU" alt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ru-RU" altLang="en-US"/>
          </a:p>
        </p:txBody>
      </p:sp>
      <p:sp>
        <p:nvSpPr>
          <p:cNvPr id="7" name="Rectangle 9"/>
          <p:cNvSpPr>
            <a:spLocks noGrp="1" noChangeArrowheads="1"/>
          </p:cNvSpPr>
          <p:nvPr>
            <p:ph type="sldNum" sz="quarter" idx="12"/>
          </p:nvPr>
        </p:nvSpPr>
        <p:spPr>
          <a:ln/>
        </p:spPr>
        <p:txBody>
          <a:bodyPr/>
          <a:lstStyle>
            <a:lvl1pPr>
              <a:defRPr/>
            </a:lvl1pPr>
          </a:lstStyle>
          <a:p>
            <a:pPr>
              <a:defRPr/>
            </a:pPr>
            <a:fld id="{B3AA7F3C-124B-4C56-91B0-E9907BE59559}" type="slidenum">
              <a:rPr lang="ru-RU" altLang="en-US"/>
              <a:pPr>
                <a:defRPr/>
              </a:pPr>
              <a:t>‹#›</a:t>
            </a:fld>
            <a:endParaRPr lang="ru-RU"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7"/>
          <p:cNvSpPr>
            <a:spLocks noGrp="1" noChangeArrowheads="1"/>
          </p:cNvSpPr>
          <p:nvPr>
            <p:ph type="dt" sz="half" idx="10"/>
          </p:nvPr>
        </p:nvSpPr>
        <p:spPr>
          <a:ln/>
        </p:spPr>
        <p:txBody>
          <a:bodyPr/>
          <a:lstStyle>
            <a:lvl1pPr>
              <a:defRPr/>
            </a:lvl1pPr>
          </a:lstStyle>
          <a:p>
            <a:pPr>
              <a:defRPr/>
            </a:pPr>
            <a:endParaRPr lang="ru-RU" altLang="en-US"/>
          </a:p>
        </p:txBody>
      </p:sp>
      <p:sp>
        <p:nvSpPr>
          <p:cNvPr id="6" name="Rectangle 8"/>
          <p:cNvSpPr>
            <a:spLocks noGrp="1" noChangeArrowheads="1"/>
          </p:cNvSpPr>
          <p:nvPr>
            <p:ph type="ftr" sz="quarter" idx="11"/>
          </p:nvPr>
        </p:nvSpPr>
        <p:spPr>
          <a:ln/>
        </p:spPr>
        <p:txBody>
          <a:bodyPr/>
          <a:lstStyle>
            <a:lvl1pPr>
              <a:defRPr/>
            </a:lvl1pPr>
          </a:lstStyle>
          <a:p>
            <a:pPr>
              <a:defRPr/>
            </a:pPr>
            <a:endParaRPr lang="ru-RU" altLang="en-US"/>
          </a:p>
        </p:txBody>
      </p:sp>
      <p:sp>
        <p:nvSpPr>
          <p:cNvPr id="7" name="Rectangle 9"/>
          <p:cNvSpPr>
            <a:spLocks noGrp="1" noChangeArrowheads="1"/>
          </p:cNvSpPr>
          <p:nvPr>
            <p:ph type="sldNum" sz="quarter" idx="12"/>
          </p:nvPr>
        </p:nvSpPr>
        <p:spPr>
          <a:ln/>
        </p:spPr>
        <p:txBody>
          <a:bodyPr/>
          <a:lstStyle>
            <a:lvl1pPr>
              <a:defRPr/>
            </a:lvl1pPr>
          </a:lstStyle>
          <a:p>
            <a:pPr>
              <a:defRPr/>
            </a:pPr>
            <a:fld id="{45154287-A84D-4900-95FF-220DB26865E9}" type="slidenum">
              <a:rPr lang="ru-RU" altLang="en-US"/>
              <a:pPr>
                <a:defRPr/>
              </a:pPr>
              <a:t>‹#›</a:t>
            </a:fld>
            <a:endParaRPr lang="ru-RU"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accent2"/>
            </a:gs>
            <a:gs pos="100000">
              <a:schemeClr val="bg1"/>
            </a:gs>
          </a:gsLst>
          <a:lin ang="5400000" scaled="1"/>
        </a:gradFill>
        <a:effectLst/>
      </p:bgPr>
    </p:bg>
    <p:spTree>
      <p:nvGrpSpPr>
        <p:cNvPr id="1" name=""/>
        <p:cNvGrpSpPr/>
        <p:nvPr/>
      </p:nvGrpSpPr>
      <p:grpSpPr>
        <a:xfrm>
          <a:off x="0" y="0"/>
          <a:ext cx="0" cy="0"/>
          <a:chOff x="0" y="0"/>
          <a:chExt cx="0" cy="0"/>
        </a:xfrm>
      </p:grpSpPr>
      <p:sp>
        <p:nvSpPr>
          <p:cNvPr id="44034" name="AutoShape 2"/>
          <p:cNvSpPr>
            <a:spLocks noChangeArrowheads="1"/>
          </p:cNvSpPr>
          <p:nvPr/>
        </p:nvSpPr>
        <p:spPr bwMode="blackWhite">
          <a:xfrm>
            <a:off x="1600200" y="-2209800"/>
            <a:ext cx="9144000" cy="9067800"/>
          </a:xfrm>
          <a:prstGeom prst="diamond">
            <a:avLst/>
          </a:prstGeom>
          <a:gradFill rotWithShape="0">
            <a:gsLst>
              <a:gs pos="0">
                <a:schemeClr val="bg1"/>
              </a:gs>
              <a:gs pos="100000">
                <a:schemeClr val="accent2"/>
              </a:gs>
            </a:gsLst>
            <a:lin ang="5400000" scaled="1"/>
          </a:gradFill>
          <a:ln w="9525">
            <a:noFill/>
            <a:miter lim="800000"/>
            <a:headEnd/>
            <a:tailEnd/>
          </a:ln>
        </p:spPr>
        <p:txBody>
          <a:bodyPr wrap="none" anchor="ctr"/>
          <a:lstStyle/>
          <a:p>
            <a:pPr algn="ctr">
              <a:spcBef>
                <a:spcPct val="20000"/>
              </a:spcBef>
              <a:buFontTx/>
              <a:buChar char="•"/>
              <a:defRPr/>
            </a:pPr>
            <a:endParaRPr lang="ru-RU" sz="3000"/>
          </a:p>
        </p:txBody>
      </p:sp>
      <p:sp>
        <p:nvSpPr>
          <p:cNvPr id="44035" name="Rectangle 3"/>
          <p:cNvSpPr>
            <a:spLocks noChangeArrowheads="1"/>
          </p:cNvSpPr>
          <p:nvPr/>
        </p:nvSpPr>
        <p:spPr bwMode="auto">
          <a:xfrm>
            <a:off x="0" y="0"/>
            <a:ext cx="381000" cy="6858000"/>
          </a:xfrm>
          <a:prstGeom prst="rect">
            <a:avLst/>
          </a:prstGeom>
          <a:solidFill>
            <a:schemeClr val="accent1"/>
          </a:solidFill>
          <a:ln w="9525">
            <a:noFill/>
            <a:miter lim="800000"/>
            <a:headEnd/>
            <a:tailEnd/>
          </a:ln>
        </p:spPr>
        <p:txBody>
          <a:bodyPr wrap="none" anchor="ctr"/>
          <a:lstStyle/>
          <a:p>
            <a:pPr algn="ctr">
              <a:spcBef>
                <a:spcPct val="20000"/>
              </a:spcBef>
              <a:buFontTx/>
              <a:buChar char="•"/>
              <a:defRPr/>
            </a:pPr>
            <a:endParaRPr lang="ru-RU" sz="3000"/>
          </a:p>
        </p:txBody>
      </p:sp>
      <p:sp>
        <p:nvSpPr>
          <p:cNvPr id="44036" name="Rectangle 4"/>
          <p:cNvSpPr>
            <a:spLocks noChangeArrowheads="1"/>
          </p:cNvSpPr>
          <p:nvPr/>
        </p:nvSpPr>
        <p:spPr bwMode="auto">
          <a:xfrm>
            <a:off x="0" y="0"/>
            <a:ext cx="381000" cy="2286000"/>
          </a:xfrm>
          <a:prstGeom prst="rect">
            <a:avLst/>
          </a:prstGeom>
          <a:solidFill>
            <a:schemeClr val="bg2"/>
          </a:solidFill>
          <a:ln w="9525">
            <a:noFill/>
            <a:miter lim="800000"/>
            <a:headEnd/>
            <a:tailEnd/>
          </a:ln>
        </p:spPr>
        <p:txBody>
          <a:bodyPr wrap="none" anchor="ctr"/>
          <a:lstStyle/>
          <a:p>
            <a:pPr algn="ctr">
              <a:spcBef>
                <a:spcPct val="20000"/>
              </a:spcBef>
              <a:buFontTx/>
              <a:buChar char="•"/>
              <a:defRPr/>
            </a:pPr>
            <a:endParaRPr kumimoji="0" lang="ru-RU" altLang="en-US" sz="3000"/>
          </a:p>
        </p:txBody>
      </p:sp>
      <p:sp>
        <p:nvSpPr>
          <p:cNvPr id="1029" name="Rectangle 5"/>
          <p:cNvSpPr>
            <a:spLocks noGrp="1" noChangeArrowheads="1"/>
          </p:cNvSpPr>
          <p:nvPr>
            <p:ph type="title"/>
          </p:nvPr>
        </p:nvSpPr>
        <p:spPr bwMode="auto">
          <a:xfrm>
            <a:off x="914400" y="609600"/>
            <a:ext cx="7543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altLang="en-US" smtClean="0"/>
              <a:t>Образец заголовка</a:t>
            </a:r>
          </a:p>
        </p:txBody>
      </p:sp>
      <p:sp>
        <p:nvSpPr>
          <p:cNvPr id="1030" name="Rectangle 6"/>
          <p:cNvSpPr>
            <a:spLocks noGrp="1" noChangeArrowheads="1"/>
          </p:cNvSpPr>
          <p:nvPr>
            <p:ph type="body" idx="1"/>
          </p:nvPr>
        </p:nvSpPr>
        <p:spPr bwMode="auto">
          <a:xfrm>
            <a:off x="914400" y="2286000"/>
            <a:ext cx="75438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altLang="en-US" smtClean="0"/>
              <a:t>Образец текста</a:t>
            </a:r>
          </a:p>
          <a:p>
            <a:pPr lvl="1"/>
            <a:r>
              <a:rPr lang="ru-RU" altLang="en-US" smtClean="0"/>
              <a:t>Второй уровень</a:t>
            </a:r>
          </a:p>
          <a:p>
            <a:pPr lvl="2"/>
            <a:r>
              <a:rPr lang="ru-RU" altLang="en-US" smtClean="0"/>
              <a:t>Третий уровень </a:t>
            </a:r>
          </a:p>
          <a:p>
            <a:pPr lvl="3"/>
            <a:r>
              <a:rPr lang="ru-RU" altLang="en-US" smtClean="0"/>
              <a:t>Четвертый уровень</a:t>
            </a:r>
          </a:p>
          <a:p>
            <a:pPr lvl="4"/>
            <a:r>
              <a:rPr lang="ru-RU" altLang="en-US" smtClean="0"/>
              <a:t>Пятый уровень</a:t>
            </a:r>
          </a:p>
          <a:p>
            <a:pPr lvl="3"/>
            <a:endParaRPr lang="ru-RU" altLang="en-US" smtClean="0"/>
          </a:p>
        </p:txBody>
      </p:sp>
      <p:sp>
        <p:nvSpPr>
          <p:cNvPr id="44039" name="Rectangle 7"/>
          <p:cNvSpPr>
            <a:spLocks noGrp="1" noChangeArrowheads="1"/>
          </p:cNvSpPr>
          <p:nvPr>
            <p:ph type="dt" sz="half" idx="2"/>
          </p:nvPr>
        </p:nvSpPr>
        <p:spPr bwMode="auto">
          <a:xfrm>
            <a:off x="6629400" y="6096000"/>
            <a:ext cx="2286000" cy="3048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a:spcBef>
                <a:spcPct val="20000"/>
              </a:spcBef>
              <a:defRPr kumimoji="0" sz="1400"/>
            </a:lvl1pPr>
          </a:lstStyle>
          <a:p>
            <a:pPr>
              <a:defRPr/>
            </a:pPr>
            <a:endParaRPr lang="ru-RU" altLang="en-US"/>
          </a:p>
        </p:txBody>
      </p:sp>
      <p:sp>
        <p:nvSpPr>
          <p:cNvPr id="44040" name="Rectangle 8"/>
          <p:cNvSpPr>
            <a:spLocks noGrp="1" noChangeArrowheads="1"/>
          </p:cNvSpPr>
          <p:nvPr>
            <p:ph type="ftr" sz="quarter" idx="3"/>
          </p:nvPr>
        </p:nvSpPr>
        <p:spPr bwMode="auto">
          <a:xfrm>
            <a:off x="2286000" y="6096000"/>
            <a:ext cx="4343400" cy="5349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spcBef>
                <a:spcPct val="20000"/>
              </a:spcBef>
              <a:defRPr kumimoji="0" sz="1400"/>
            </a:lvl1pPr>
          </a:lstStyle>
          <a:p>
            <a:pPr>
              <a:defRPr/>
            </a:pPr>
            <a:endParaRPr lang="ru-RU" altLang="en-US"/>
          </a:p>
        </p:txBody>
      </p:sp>
      <p:sp>
        <p:nvSpPr>
          <p:cNvPr id="44041" name="Rectangle 9"/>
          <p:cNvSpPr>
            <a:spLocks noGrp="1" noChangeArrowheads="1"/>
          </p:cNvSpPr>
          <p:nvPr>
            <p:ph type="sldNum" sz="quarter" idx="4"/>
          </p:nvPr>
        </p:nvSpPr>
        <p:spPr bwMode="auto">
          <a:xfrm>
            <a:off x="6629400" y="6400800"/>
            <a:ext cx="2286000" cy="2286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a:spcBef>
                <a:spcPct val="20000"/>
              </a:spcBef>
              <a:defRPr kumimoji="0" sz="1400"/>
            </a:lvl1pPr>
          </a:lstStyle>
          <a:p>
            <a:pPr>
              <a:defRPr/>
            </a:pPr>
            <a:fld id="{52B41B55-3106-4A4E-A1D7-D2DFE589DF19}" type="slidenum">
              <a:rPr lang="ru-RU" altLang="en-US"/>
              <a:pPr>
                <a:defRPr/>
              </a:pPr>
              <a:t>‹#›</a:t>
            </a:fld>
            <a:endParaRPr lang="ru-RU" altLang="en-US"/>
          </a:p>
        </p:txBody>
      </p:sp>
    </p:spTree>
  </p:cSld>
  <p:clrMap bg1="dk2" tx1="lt1" bg2="dk1" tx2="lt2" accent1="accent1" accent2="accent2" accent3="accent3" accent4="accent4" accent5="accent5" accent6="accent6" hlink="hlink" folHlink="folHlink"/>
  <p:sldLayoutIdLst>
    <p:sldLayoutId id="2147483695"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Lst>
  <p:txStyles>
    <p:titleStyle>
      <a:lvl1pPr algn="l" rtl="0" eaLnBrk="0" fontAlgn="base" hangingPunct="0">
        <a:lnSpc>
          <a:spcPct val="85000"/>
        </a:lnSpc>
        <a:spcBef>
          <a:spcPct val="0"/>
        </a:spcBef>
        <a:spcAft>
          <a:spcPct val="0"/>
        </a:spcAft>
        <a:defRPr sz="4200">
          <a:solidFill>
            <a:schemeClr val="tx2"/>
          </a:solidFill>
          <a:latin typeface="+mj-lt"/>
          <a:ea typeface="+mj-ea"/>
          <a:cs typeface="+mj-cs"/>
        </a:defRPr>
      </a:lvl1pPr>
      <a:lvl2pPr algn="l" rtl="0" eaLnBrk="0" fontAlgn="base" hangingPunct="0">
        <a:lnSpc>
          <a:spcPct val="85000"/>
        </a:lnSpc>
        <a:spcBef>
          <a:spcPct val="0"/>
        </a:spcBef>
        <a:spcAft>
          <a:spcPct val="0"/>
        </a:spcAft>
        <a:defRPr sz="4200">
          <a:solidFill>
            <a:schemeClr val="tx2"/>
          </a:solidFill>
          <a:latin typeface="Arial" charset="0"/>
        </a:defRPr>
      </a:lvl2pPr>
      <a:lvl3pPr algn="l" rtl="0" eaLnBrk="0" fontAlgn="base" hangingPunct="0">
        <a:lnSpc>
          <a:spcPct val="85000"/>
        </a:lnSpc>
        <a:spcBef>
          <a:spcPct val="0"/>
        </a:spcBef>
        <a:spcAft>
          <a:spcPct val="0"/>
        </a:spcAft>
        <a:defRPr sz="4200">
          <a:solidFill>
            <a:schemeClr val="tx2"/>
          </a:solidFill>
          <a:latin typeface="Arial" charset="0"/>
        </a:defRPr>
      </a:lvl3pPr>
      <a:lvl4pPr algn="l" rtl="0" eaLnBrk="0" fontAlgn="base" hangingPunct="0">
        <a:lnSpc>
          <a:spcPct val="85000"/>
        </a:lnSpc>
        <a:spcBef>
          <a:spcPct val="0"/>
        </a:spcBef>
        <a:spcAft>
          <a:spcPct val="0"/>
        </a:spcAft>
        <a:defRPr sz="4200">
          <a:solidFill>
            <a:schemeClr val="tx2"/>
          </a:solidFill>
          <a:latin typeface="Arial" charset="0"/>
        </a:defRPr>
      </a:lvl4pPr>
      <a:lvl5pPr algn="l" rtl="0" eaLnBrk="0" fontAlgn="base" hangingPunct="0">
        <a:lnSpc>
          <a:spcPct val="85000"/>
        </a:lnSpc>
        <a:spcBef>
          <a:spcPct val="0"/>
        </a:spcBef>
        <a:spcAft>
          <a:spcPct val="0"/>
        </a:spcAft>
        <a:defRPr sz="4200">
          <a:solidFill>
            <a:schemeClr val="tx2"/>
          </a:solidFill>
          <a:latin typeface="Arial" charset="0"/>
        </a:defRPr>
      </a:lvl5pPr>
      <a:lvl6pPr marL="457200" algn="l" rtl="0" fontAlgn="base">
        <a:lnSpc>
          <a:spcPct val="85000"/>
        </a:lnSpc>
        <a:spcBef>
          <a:spcPct val="0"/>
        </a:spcBef>
        <a:spcAft>
          <a:spcPct val="0"/>
        </a:spcAft>
        <a:defRPr sz="4200">
          <a:solidFill>
            <a:schemeClr val="tx2"/>
          </a:solidFill>
          <a:latin typeface="Arial" charset="0"/>
        </a:defRPr>
      </a:lvl6pPr>
      <a:lvl7pPr marL="914400" algn="l" rtl="0" fontAlgn="base">
        <a:lnSpc>
          <a:spcPct val="85000"/>
        </a:lnSpc>
        <a:spcBef>
          <a:spcPct val="0"/>
        </a:spcBef>
        <a:spcAft>
          <a:spcPct val="0"/>
        </a:spcAft>
        <a:defRPr sz="4200">
          <a:solidFill>
            <a:schemeClr val="tx2"/>
          </a:solidFill>
          <a:latin typeface="Arial" charset="0"/>
        </a:defRPr>
      </a:lvl7pPr>
      <a:lvl8pPr marL="1371600" algn="l" rtl="0" fontAlgn="base">
        <a:lnSpc>
          <a:spcPct val="85000"/>
        </a:lnSpc>
        <a:spcBef>
          <a:spcPct val="0"/>
        </a:spcBef>
        <a:spcAft>
          <a:spcPct val="0"/>
        </a:spcAft>
        <a:defRPr sz="4200">
          <a:solidFill>
            <a:schemeClr val="tx2"/>
          </a:solidFill>
          <a:latin typeface="Arial" charset="0"/>
        </a:defRPr>
      </a:lvl8pPr>
      <a:lvl9pPr marL="1828800" algn="l" rtl="0" fontAlgn="base">
        <a:lnSpc>
          <a:spcPct val="85000"/>
        </a:lnSpc>
        <a:spcBef>
          <a:spcPct val="0"/>
        </a:spcBef>
        <a:spcAft>
          <a:spcPct val="0"/>
        </a:spcAft>
        <a:defRPr sz="4200">
          <a:solidFill>
            <a:schemeClr val="tx2"/>
          </a:solidFill>
          <a:latin typeface="Arial" charset="0"/>
        </a:defRPr>
      </a:lvl9pPr>
    </p:titleStyle>
    <p:bodyStyle>
      <a:lvl1pPr marL="342900" indent="-342900" algn="l" rtl="0" eaLnBrk="0" fontAlgn="base" hangingPunct="0">
        <a:spcBef>
          <a:spcPct val="60000"/>
        </a:spcBef>
        <a:spcAft>
          <a:spcPct val="0"/>
        </a:spcAft>
        <a:buClr>
          <a:schemeClr val="tx1"/>
        </a:buClr>
        <a:buChar char="•"/>
        <a:defRPr sz="3000">
          <a:solidFill>
            <a:schemeClr val="tx1"/>
          </a:solidFill>
          <a:latin typeface="+mn-lt"/>
          <a:ea typeface="+mn-ea"/>
          <a:cs typeface="+mn-cs"/>
        </a:defRPr>
      </a:lvl1pPr>
      <a:lvl2pPr marL="742950" indent="-285750" algn="l" rtl="0" eaLnBrk="0" fontAlgn="base" hangingPunct="0">
        <a:spcBef>
          <a:spcPct val="40000"/>
        </a:spcBef>
        <a:spcAft>
          <a:spcPct val="0"/>
        </a:spcAft>
        <a:buClr>
          <a:schemeClr val="tx1"/>
        </a:buClr>
        <a:buChar char="–"/>
        <a:defRPr sz="2600">
          <a:solidFill>
            <a:schemeClr val="tx1"/>
          </a:solidFill>
          <a:latin typeface="+mn-lt"/>
        </a:defRPr>
      </a:lvl2pPr>
      <a:lvl3pPr marL="1143000" indent="-228600" algn="l" rtl="0" eaLnBrk="0" fontAlgn="base" hangingPunct="0">
        <a:lnSpc>
          <a:spcPct val="95000"/>
        </a:lnSpc>
        <a:spcBef>
          <a:spcPct val="35000"/>
        </a:spcBef>
        <a:spcAft>
          <a:spcPct val="0"/>
        </a:spcAft>
        <a:buClr>
          <a:schemeClr val="tx1"/>
        </a:buClr>
        <a:buChar char="•"/>
        <a:defRPr sz="2400">
          <a:solidFill>
            <a:schemeClr val="tx1"/>
          </a:solidFill>
          <a:latin typeface="+mn-lt"/>
        </a:defRPr>
      </a:lvl3pPr>
      <a:lvl4pPr marL="1600200" indent="-228600" algn="l" rtl="0" eaLnBrk="0" fontAlgn="base" hangingPunct="0">
        <a:lnSpc>
          <a:spcPct val="75000"/>
        </a:lnSpc>
        <a:spcBef>
          <a:spcPct val="30000"/>
        </a:spcBef>
        <a:spcAft>
          <a:spcPct val="0"/>
        </a:spcAft>
        <a:buClr>
          <a:schemeClr val="tx1"/>
        </a:buClr>
        <a:buChar char="–"/>
        <a:defRPr sz="2000">
          <a:solidFill>
            <a:schemeClr val="tx1"/>
          </a:solidFill>
          <a:latin typeface="+mn-lt"/>
        </a:defRPr>
      </a:lvl4pPr>
      <a:lvl5pPr marL="2057400" indent="-228600" algn="l" rtl="0" eaLnBrk="0" fontAlgn="base" hangingPunct="0">
        <a:lnSpc>
          <a:spcPct val="75000"/>
        </a:lnSpc>
        <a:spcBef>
          <a:spcPct val="30000"/>
        </a:spcBef>
        <a:spcAft>
          <a:spcPct val="0"/>
        </a:spcAft>
        <a:buClr>
          <a:schemeClr val="tx1"/>
        </a:buClr>
        <a:buChar char="»"/>
        <a:defRPr>
          <a:solidFill>
            <a:schemeClr val="tx1"/>
          </a:solidFill>
          <a:latin typeface="+mn-lt"/>
        </a:defRPr>
      </a:lvl5pPr>
      <a:lvl6pPr marL="2514600" indent="-228600" algn="l" rtl="0" fontAlgn="base">
        <a:lnSpc>
          <a:spcPct val="75000"/>
        </a:lnSpc>
        <a:spcBef>
          <a:spcPct val="30000"/>
        </a:spcBef>
        <a:spcAft>
          <a:spcPct val="0"/>
        </a:spcAft>
        <a:buClr>
          <a:schemeClr val="tx1"/>
        </a:buClr>
        <a:buChar char="»"/>
        <a:defRPr>
          <a:solidFill>
            <a:schemeClr val="tx1"/>
          </a:solidFill>
          <a:latin typeface="+mn-lt"/>
        </a:defRPr>
      </a:lvl6pPr>
      <a:lvl7pPr marL="2971800" indent="-228600" algn="l" rtl="0" fontAlgn="base">
        <a:lnSpc>
          <a:spcPct val="75000"/>
        </a:lnSpc>
        <a:spcBef>
          <a:spcPct val="30000"/>
        </a:spcBef>
        <a:spcAft>
          <a:spcPct val="0"/>
        </a:spcAft>
        <a:buClr>
          <a:schemeClr val="tx1"/>
        </a:buClr>
        <a:buChar char="»"/>
        <a:defRPr>
          <a:solidFill>
            <a:schemeClr val="tx1"/>
          </a:solidFill>
          <a:latin typeface="+mn-lt"/>
        </a:defRPr>
      </a:lvl7pPr>
      <a:lvl8pPr marL="3429000" indent="-228600" algn="l" rtl="0" fontAlgn="base">
        <a:lnSpc>
          <a:spcPct val="75000"/>
        </a:lnSpc>
        <a:spcBef>
          <a:spcPct val="30000"/>
        </a:spcBef>
        <a:spcAft>
          <a:spcPct val="0"/>
        </a:spcAft>
        <a:buClr>
          <a:schemeClr val="tx1"/>
        </a:buClr>
        <a:buChar char="»"/>
        <a:defRPr>
          <a:solidFill>
            <a:schemeClr val="tx1"/>
          </a:solidFill>
          <a:latin typeface="+mn-lt"/>
        </a:defRPr>
      </a:lvl8pPr>
      <a:lvl9pPr marL="3886200" indent="-228600" algn="l" rtl="0" fontAlgn="base">
        <a:lnSpc>
          <a:spcPct val="75000"/>
        </a:lnSpc>
        <a:spcBef>
          <a:spcPct val="30000"/>
        </a:spcBef>
        <a:spcAft>
          <a:spcPct val="0"/>
        </a:spcAft>
        <a:buClr>
          <a:schemeClr val="tx1"/>
        </a:buClr>
        <a:buChar char="»"/>
        <a:defRPr>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welt-atlas.de/datenbank/karten/karte-1-134.gif" TargetMode="External"/><Relationship Id="rId3" Type="http://schemas.openxmlformats.org/officeDocument/2006/relationships/hyperlink" Target="http://upload.wikimedia.org/wikipedia/commons/thumb/0/0f/Gr%C3%B6de_Kirche&amp;Schule_MS_P4150036.JPG/800px-Gr%C3%B6de_Kirche&amp;Schule_MS_P4150036.JPG" TargetMode="External"/><Relationship Id="rId7" Type="http://schemas.openxmlformats.org/officeDocument/2006/relationships/hyperlink" Target="http://www.adler-schiffe.de/uploads/pics/Hallig_Groede.jpg" TargetMode="External"/><Relationship Id="rId2" Type="http://schemas.openxmlformats.org/officeDocument/2006/relationships/hyperlink" Target="http://upload.wikimedia.org/wikipedia/commons/c/ce/Groede_in_NF.PNG" TargetMode="External"/><Relationship Id="rId1" Type="http://schemas.openxmlformats.org/officeDocument/2006/relationships/slideLayout" Target="../slideLayouts/slideLayout2.xml"/><Relationship Id="rId6" Type="http://schemas.openxmlformats.org/officeDocument/2006/relationships/hyperlink" Target="http://www.toonpool.com/user/1125/files/schule_132005.jpg" TargetMode="External"/><Relationship Id="rId5" Type="http://schemas.openxmlformats.org/officeDocument/2006/relationships/hyperlink" Target="http://www.georg-goetz-schule.de/hp/content/schule_portrait.jpg" TargetMode="External"/><Relationship Id="rId10" Type="http://schemas.openxmlformats.org/officeDocument/2006/relationships/hyperlink" Target="http://www.friiske.de/repository/1/plugin_data/news/266_0.jpg" TargetMode="External"/><Relationship Id="rId4" Type="http://schemas.openxmlformats.org/officeDocument/2006/relationships/hyperlink" Target="http://redaktion42.files.wordpress.com/2011/01/schule.jpg" TargetMode="External"/><Relationship Id="rId9" Type="http://schemas.openxmlformats.org/officeDocument/2006/relationships/hyperlink" Target="http://upload.wikimedia.org/wikipedia/commons/thumb/c/c9/Waddeneilanden.PNG/300px-Waddeneilanden.PNG"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upload.wikimedia.org/wikipedia/commons/thumb/0/01/KielerInnenFoerdeLuftaufnahme.jpg/800px-KielerInnenFoerdeLuftaufnahme.jpg" TargetMode="External"/><Relationship Id="rId2" Type="http://schemas.openxmlformats.org/officeDocument/2006/relationships/hyperlink" Target="http://upload.wikimedia.org/wikipedia/commons/thumb/f/f5/Friesengebiet.png/661px-Friesengebiet.png" TargetMode="External"/><Relationship Id="rId1" Type="http://schemas.openxmlformats.org/officeDocument/2006/relationships/slideLayout" Target="../slideLayouts/slideLayout2.xml"/><Relationship Id="rId6" Type="http://schemas.openxmlformats.org/officeDocument/2006/relationships/hyperlink" Target="http://www.handwerkermarkt.de/kaffeepause/tipps-vom-handwerkermarkt/freeses-gute-kuche-tipps-und-rezepte/die-friesischen-inseln-das-naturparadies-wattenmeer-und-die-beruehmten-sylter-miesmuscheln-nach-friesischer-art/image_mini" TargetMode="External"/><Relationship Id="rId5" Type="http://schemas.openxmlformats.org/officeDocument/2006/relationships/hyperlink" Target="http://upload.wikimedia.org/wikipedia/commons/thumb/7/7b/Schleswig-Holstein_Flugh%C3%A4fen_und_Landepl%C3%A4tze.png/300px-Schleswig-Holstein_Flugh%C3%A4fen_und_Landepl%C3%A4tze.png" TargetMode="External"/><Relationship Id="rId4" Type="http://schemas.openxmlformats.org/officeDocument/2006/relationships/hyperlink" Target="http://upload.wikimedia.org/wikipedia/commons/5/5e/Christian-Albrechts-Universitaet_Kiel_Mensa1.jp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upload.wikimedia.org/wikipedia/commons/0/0f/Gr%C3%B6de_Kirche&amp;Schule_MS_P4150036.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de.wikipedia.org/w/index.php?title=Datei:Gr%C3%B6de_MS_P4150024.JPG&amp;filetimestamp=20060621133046" TargetMode="External"/><Relationship Id="rId1" Type="http://schemas.openxmlformats.org/officeDocument/2006/relationships/slideLayout" Target="../slideLayouts/slideLayout1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051720" y="908720"/>
            <a:ext cx="6336704" cy="2952998"/>
          </a:xfrm>
        </p:spPr>
        <p:txBody>
          <a:bodyPr/>
          <a:lstStyle/>
          <a:p>
            <a:pPr algn="ctr" eaLnBrk="1" hangingPunct="1"/>
            <a:r>
              <a:rPr lang="ru-RU" sz="4000" dirty="0" smtClean="0"/>
              <a:t>УРОК ПО ТЕМЕ</a:t>
            </a:r>
            <a:r>
              <a:rPr lang="en-US" sz="4000" dirty="0" smtClean="0"/>
              <a:t/>
            </a:r>
            <a:br>
              <a:rPr lang="en-US" sz="4000" dirty="0" smtClean="0"/>
            </a:br>
            <a:r>
              <a:rPr lang="en-US" sz="4000" dirty="0" smtClean="0"/>
              <a:t>“EINE UNGEW</a:t>
            </a:r>
            <a:r>
              <a:rPr lang="en-US" sz="4000" dirty="0" smtClean="0">
                <a:cs typeface="Arial" charset="0"/>
              </a:rPr>
              <a:t>ÖHNLICHE SCHULE IN DEUTSCHLAND”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332656"/>
            <a:ext cx="7560840" cy="1584176"/>
          </a:xfrm>
        </p:spPr>
        <p:txBody>
          <a:bodyPr/>
          <a:lstStyle/>
          <a:p>
            <a:pPr algn="ctr"/>
            <a:r>
              <a:rPr lang="en-US" sz="2400" dirty="0" err="1" smtClean="0"/>
              <a:t>Friesische</a:t>
            </a:r>
            <a:r>
              <a:rPr lang="en-US" sz="2400" dirty="0" smtClean="0"/>
              <a:t> </a:t>
            </a:r>
            <a:r>
              <a:rPr lang="en-US" sz="2400" dirty="0" err="1" smtClean="0"/>
              <a:t>Inseln</a:t>
            </a:r>
            <a:r>
              <a:rPr lang="en-US" sz="2400" dirty="0" smtClean="0"/>
              <a:t>- </a:t>
            </a:r>
            <a:r>
              <a:rPr lang="en-US" sz="2400" dirty="0" err="1" smtClean="0"/>
              <a:t>einige</a:t>
            </a:r>
            <a:r>
              <a:rPr lang="en-US" sz="2400" dirty="0" smtClean="0"/>
              <a:t> </a:t>
            </a:r>
            <a:r>
              <a:rPr lang="en-US" sz="2400" dirty="0" err="1" smtClean="0"/>
              <a:t>Gruppen</a:t>
            </a:r>
            <a:r>
              <a:rPr lang="en-US" sz="2400" dirty="0" smtClean="0"/>
              <a:t> von </a:t>
            </a:r>
            <a:r>
              <a:rPr lang="en-US" sz="2400" dirty="0" err="1" smtClean="0"/>
              <a:t>Inseln</a:t>
            </a:r>
            <a:r>
              <a:rPr lang="en-US" sz="2400" dirty="0" smtClean="0"/>
              <a:t> in </a:t>
            </a:r>
            <a:r>
              <a:rPr lang="en-US" sz="2400" dirty="0" err="1" smtClean="0"/>
              <a:t>der</a:t>
            </a:r>
            <a:r>
              <a:rPr lang="en-US" sz="2400" dirty="0" smtClean="0"/>
              <a:t> </a:t>
            </a:r>
            <a:r>
              <a:rPr lang="en-US" sz="2400" dirty="0" err="1" smtClean="0"/>
              <a:t>Nordsee</a:t>
            </a:r>
            <a:r>
              <a:rPr lang="en-US" sz="2400" dirty="0" smtClean="0"/>
              <a:t>: </a:t>
            </a:r>
            <a:r>
              <a:rPr lang="en-US" sz="2400" dirty="0" err="1" smtClean="0"/>
              <a:t>Nordfriesische</a:t>
            </a:r>
            <a:r>
              <a:rPr lang="en-US" sz="2400" dirty="0" smtClean="0"/>
              <a:t>, </a:t>
            </a:r>
            <a:r>
              <a:rPr lang="en-US" sz="2400" dirty="0" err="1" smtClean="0"/>
              <a:t>Ostfriesische</a:t>
            </a:r>
            <a:r>
              <a:rPr lang="en-US" sz="2400" dirty="0" smtClean="0"/>
              <a:t> und </a:t>
            </a:r>
            <a:r>
              <a:rPr lang="en-US" sz="2400" dirty="0" err="1" smtClean="0"/>
              <a:t>Westfriesische</a:t>
            </a:r>
            <a:r>
              <a:rPr lang="en-US" sz="2400" dirty="0" smtClean="0"/>
              <a:t> </a:t>
            </a:r>
            <a:r>
              <a:rPr lang="en-US" sz="2400" dirty="0" err="1" smtClean="0"/>
              <a:t>Inseln</a:t>
            </a:r>
            <a:r>
              <a:rPr lang="en-US" sz="2400" dirty="0" smtClean="0"/>
              <a:t> </a:t>
            </a:r>
            <a:r>
              <a:rPr lang="en-US" sz="2400" dirty="0" err="1" smtClean="0"/>
              <a:t>entlang</a:t>
            </a:r>
            <a:r>
              <a:rPr lang="en-US" sz="2400" dirty="0" smtClean="0"/>
              <a:t> </a:t>
            </a:r>
            <a:r>
              <a:rPr lang="en-US" sz="2400" dirty="0" err="1" smtClean="0"/>
              <a:t>der</a:t>
            </a:r>
            <a:r>
              <a:rPr lang="en-US" sz="2400" dirty="0" smtClean="0"/>
              <a:t> </a:t>
            </a:r>
            <a:r>
              <a:rPr lang="en-US" sz="2400" dirty="0" err="1" smtClean="0"/>
              <a:t>deutschen</a:t>
            </a:r>
            <a:r>
              <a:rPr lang="en-US" sz="2400" dirty="0" smtClean="0"/>
              <a:t> und </a:t>
            </a:r>
            <a:r>
              <a:rPr lang="en-US" sz="2400" dirty="0" err="1" smtClean="0"/>
              <a:t>niedel</a:t>
            </a:r>
            <a:r>
              <a:rPr lang="en-US" sz="2400" dirty="0" err="1" smtClean="0">
                <a:cs typeface="Arial" charset="0"/>
              </a:rPr>
              <a:t>ändischen</a:t>
            </a:r>
            <a:r>
              <a:rPr lang="en-US" sz="2400" dirty="0" smtClean="0">
                <a:cs typeface="Arial" charset="0"/>
              </a:rPr>
              <a:t> </a:t>
            </a:r>
            <a:r>
              <a:rPr lang="en-US" sz="2400" dirty="0" err="1" smtClean="0">
                <a:cs typeface="Arial" charset="0"/>
              </a:rPr>
              <a:t>Nordseeküste</a:t>
            </a:r>
            <a:r>
              <a:rPr lang="en-US" sz="2400" dirty="0" smtClean="0">
                <a:cs typeface="Arial" charset="0"/>
              </a:rPr>
              <a:t>.</a:t>
            </a:r>
            <a:endParaRPr lang="ru-RU" sz="2400" dirty="0"/>
          </a:p>
        </p:txBody>
      </p:sp>
      <p:pic>
        <p:nvPicPr>
          <p:cNvPr id="44034" name="Picture 2" descr="http://upload.wikimedia.org/wikipedia/commons/thumb/c/c9/Waddeneilanden.PNG/300px-Waddeneilanden.PNG"/>
          <p:cNvPicPr>
            <a:picLocks noChangeAspect="1" noChangeArrowheads="1"/>
          </p:cNvPicPr>
          <p:nvPr/>
        </p:nvPicPr>
        <p:blipFill>
          <a:blip r:embed="rId2" cstate="print"/>
          <a:srcRect/>
          <a:stretch>
            <a:fillRect/>
          </a:stretch>
        </p:blipFill>
        <p:spPr bwMode="auto">
          <a:xfrm>
            <a:off x="4572000" y="2348880"/>
            <a:ext cx="3114225" cy="3093464"/>
          </a:xfrm>
          <a:prstGeom prst="rect">
            <a:avLst/>
          </a:prstGeom>
          <a:noFill/>
          <a:ln w="19050">
            <a:solidFill>
              <a:schemeClr val="bg1"/>
            </a:solid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75856" y="609600"/>
            <a:ext cx="5544616" cy="1143000"/>
          </a:xfrm>
        </p:spPr>
        <p:txBody>
          <a:bodyPr/>
          <a:lstStyle/>
          <a:p>
            <a:pPr algn="ctr"/>
            <a:r>
              <a:rPr lang="en-US" sz="3600" dirty="0" smtClean="0">
                <a:cs typeface="Arial" charset="0"/>
              </a:rPr>
              <a:t>Friesen-die </a:t>
            </a:r>
            <a:r>
              <a:rPr lang="en-US" sz="3600" dirty="0" err="1" smtClean="0">
                <a:cs typeface="Arial" charset="0"/>
              </a:rPr>
              <a:t>Bewohner</a:t>
            </a:r>
            <a:r>
              <a:rPr lang="en-US" sz="3600" dirty="0" smtClean="0">
                <a:cs typeface="Arial" charset="0"/>
              </a:rPr>
              <a:t> </a:t>
            </a:r>
            <a:r>
              <a:rPr lang="en-US" sz="3600" dirty="0" err="1" smtClean="0">
                <a:cs typeface="Arial" charset="0"/>
              </a:rPr>
              <a:t>der</a:t>
            </a:r>
            <a:r>
              <a:rPr lang="en-US" sz="3600" dirty="0" smtClean="0">
                <a:cs typeface="Arial" charset="0"/>
              </a:rPr>
              <a:t> </a:t>
            </a:r>
            <a:r>
              <a:rPr lang="en-US" sz="3600" dirty="0" err="1" smtClean="0">
                <a:cs typeface="Arial" charset="0"/>
              </a:rPr>
              <a:t>Friesischen</a:t>
            </a:r>
            <a:r>
              <a:rPr lang="en-US" sz="3600" dirty="0" smtClean="0">
                <a:cs typeface="Arial" charset="0"/>
              </a:rPr>
              <a:t> </a:t>
            </a:r>
            <a:r>
              <a:rPr lang="en-US" sz="3600" dirty="0" err="1" smtClean="0">
                <a:cs typeface="Arial" charset="0"/>
              </a:rPr>
              <a:t>Inseln</a:t>
            </a:r>
            <a:r>
              <a:rPr lang="en-US" sz="3600" dirty="0" smtClean="0">
                <a:cs typeface="Arial" charset="0"/>
              </a:rPr>
              <a:t>.</a:t>
            </a:r>
            <a:endParaRPr lang="ru-RU" dirty="0"/>
          </a:p>
        </p:txBody>
      </p:sp>
      <p:pic>
        <p:nvPicPr>
          <p:cNvPr id="45058" name="Picture 2" descr="http://www.friiske.de/repository/1/plugin_data/news/266_0.jpg"/>
          <p:cNvPicPr>
            <a:picLocks noChangeAspect="1" noChangeArrowheads="1"/>
          </p:cNvPicPr>
          <p:nvPr/>
        </p:nvPicPr>
        <p:blipFill>
          <a:blip r:embed="rId2" cstate="print"/>
          <a:srcRect/>
          <a:stretch>
            <a:fillRect/>
          </a:stretch>
        </p:blipFill>
        <p:spPr bwMode="auto">
          <a:xfrm>
            <a:off x="4067944" y="1861653"/>
            <a:ext cx="3888432" cy="2508041"/>
          </a:xfrm>
          <a:prstGeom prst="rect">
            <a:avLst/>
          </a:prstGeom>
          <a:noFill/>
          <a:ln w="19050">
            <a:solidFill>
              <a:schemeClr val="bg1"/>
            </a:solid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04664"/>
            <a:ext cx="7762056" cy="1347936"/>
          </a:xfrm>
        </p:spPr>
        <p:txBody>
          <a:bodyPr/>
          <a:lstStyle/>
          <a:p>
            <a:pPr algn="ctr"/>
            <a:r>
              <a:rPr lang="en-US" sz="2400" dirty="0" err="1" smtClean="0">
                <a:cs typeface="Arial" charset="0"/>
              </a:rPr>
              <a:t>Friesisch</a:t>
            </a:r>
            <a:r>
              <a:rPr lang="en-US" sz="2400" dirty="0" smtClean="0">
                <a:cs typeface="Arial" charset="0"/>
              </a:rPr>
              <a:t>- die </a:t>
            </a:r>
            <a:r>
              <a:rPr lang="en-US" sz="2400" dirty="0" err="1" smtClean="0">
                <a:cs typeface="Arial" charset="0"/>
              </a:rPr>
              <a:t>Sprache</a:t>
            </a:r>
            <a:r>
              <a:rPr lang="en-US" sz="2400" dirty="0" smtClean="0">
                <a:cs typeface="Arial" charset="0"/>
              </a:rPr>
              <a:t> </a:t>
            </a:r>
            <a:r>
              <a:rPr lang="en-US" sz="2400" dirty="0" err="1" smtClean="0">
                <a:cs typeface="Arial" charset="0"/>
              </a:rPr>
              <a:t>der</a:t>
            </a:r>
            <a:r>
              <a:rPr lang="en-US" sz="2400" dirty="0" smtClean="0">
                <a:cs typeface="Arial" charset="0"/>
              </a:rPr>
              <a:t> Friesen, </a:t>
            </a:r>
            <a:r>
              <a:rPr lang="en-US" sz="2400" dirty="0" err="1" smtClean="0">
                <a:cs typeface="Arial" charset="0"/>
              </a:rPr>
              <a:t>wird</a:t>
            </a:r>
            <a:r>
              <a:rPr lang="en-US" sz="2400" dirty="0" smtClean="0">
                <a:cs typeface="Arial" charset="0"/>
              </a:rPr>
              <a:t> von 30000 Menschen gesprochen. </a:t>
            </a:r>
            <a:r>
              <a:rPr lang="en-US" sz="2400" dirty="0" err="1" smtClean="0">
                <a:cs typeface="Arial" charset="0"/>
              </a:rPr>
              <a:t>Friesisch</a:t>
            </a:r>
            <a:r>
              <a:rPr lang="en-US" sz="2400" dirty="0" smtClean="0">
                <a:cs typeface="Arial" charset="0"/>
              </a:rPr>
              <a:t> </a:t>
            </a:r>
            <a:r>
              <a:rPr lang="en-US" sz="2400" dirty="0" err="1" smtClean="0">
                <a:cs typeface="Arial" charset="0"/>
              </a:rPr>
              <a:t>unterrichtet</a:t>
            </a:r>
            <a:r>
              <a:rPr lang="en-US" sz="2400" dirty="0" smtClean="0">
                <a:cs typeface="Arial" charset="0"/>
              </a:rPr>
              <a:t> man an </a:t>
            </a:r>
            <a:r>
              <a:rPr lang="en-US" sz="2400" dirty="0" err="1" smtClean="0">
                <a:cs typeface="Arial" charset="0"/>
              </a:rPr>
              <a:t>der</a:t>
            </a:r>
            <a:r>
              <a:rPr lang="en-US" sz="2400" dirty="0" smtClean="0">
                <a:cs typeface="Arial" charset="0"/>
              </a:rPr>
              <a:t> Universität </a:t>
            </a:r>
            <a:r>
              <a:rPr lang="en-US" sz="2400" dirty="0" err="1" smtClean="0">
                <a:cs typeface="Arial" charset="0"/>
              </a:rPr>
              <a:t>Kiel.Es</a:t>
            </a:r>
            <a:r>
              <a:rPr lang="en-US" sz="2400" dirty="0" smtClean="0">
                <a:cs typeface="Arial" charset="0"/>
              </a:rPr>
              <a:t> </a:t>
            </a:r>
            <a:r>
              <a:rPr lang="en-US" sz="2400" dirty="0" err="1" smtClean="0">
                <a:cs typeface="Arial" charset="0"/>
              </a:rPr>
              <a:t>gibt</a:t>
            </a:r>
            <a:r>
              <a:rPr lang="en-US" sz="2400" dirty="0" smtClean="0">
                <a:cs typeface="Arial" charset="0"/>
              </a:rPr>
              <a:t> </a:t>
            </a:r>
            <a:r>
              <a:rPr lang="en-US" sz="2400" dirty="0" err="1" smtClean="0">
                <a:cs typeface="Arial" charset="0"/>
              </a:rPr>
              <a:t>auch</a:t>
            </a:r>
            <a:r>
              <a:rPr lang="en-US" sz="2400" dirty="0" smtClean="0">
                <a:cs typeface="Arial" charset="0"/>
              </a:rPr>
              <a:t> </a:t>
            </a:r>
            <a:r>
              <a:rPr lang="en-US" sz="2400" dirty="0" err="1" smtClean="0">
                <a:cs typeface="Arial" charset="0"/>
              </a:rPr>
              <a:t>schriftliche</a:t>
            </a:r>
            <a:r>
              <a:rPr lang="en-US" sz="2400" dirty="0" smtClean="0">
                <a:cs typeface="Arial" charset="0"/>
              </a:rPr>
              <a:t> </a:t>
            </a:r>
            <a:r>
              <a:rPr lang="en-US" sz="2400" dirty="0" err="1" smtClean="0">
                <a:cs typeface="Arial" charset="0"/>
              </a:rPr>
              <a:t>Literatur</a:t>
            </a:r>
            <a:r>
              <a:rPr lang="en-US" sz="2400" dirty="0" smtClean="0">
                <a:cs typeface="Arial" charset="0"/>
              </a:rPr>
              <a:t> in </a:t>
            </a:r>
            <a:r>
              <a:rPr lang="en-US" sz="2400" dirty="0" err="1" smtClean="0">
                <a:cs typeface="Arial" charset="0"/>
              </a:rPr>
              <a:t>Friesisch</a:t>
            </a:r>
            <a:r>
              <a:rPr lang="en-US" sz="2400" dirty="0" smtClean="0">
                <a:cs typeface="Arial" charset="0"/>
              </a:rPr>
              <a:t>.</a:t>
            </a:r>
            <a:endParaRPr lang="ru-RU" dirty="0"/>
          </a:p>
        </p:txBody>
      </p:sp>
      <p:pic>
        <p:nvPicPr>
          <p:cNvPr id="46082" name="Picture 2" descr="Datei:Friesengebiet.png"/>
          <p:cNvPicPr>
            <a:picLocks noChangeAspect="1" noChangeArrowheads="1"/>
          </p:cNvPicPr>
          <p:nvPr/>
        </p:nvPicPr>
        <p:blipFill>
          <a:blip r:embed="rId2" cstate="print"/>
          <a:srcRect/>
          <a:stretch>
            <a:fillRect/>
          </a:stretch>
        </p:blipFill>
        <p:spPr bwMode="auto">
          <a:xfrm>
            <a:off x="3923928" y="1844824"/>
            <a:ext cx="4688213" cy="4248472"/>
          </a:xfrm>
          <a:prstGeom prst="rect">
            <a:avLst/>
          </a:prstGeom>
          <a:noFill/>
          <a:ln w="19050">
            <a:solidFill>
              <a:schemeClr val="bg1"/>
            </a:solidFill>
          </a:ln>
        </p:spPr>
      </p:pic>
      <p:sp>
        <p:nvSpPr>
          <p:cNvPr id="5" name="Прямоугольник 4"/>
          <p:cNvSpPr/>
          <p:nvPr/>
        </p:nvSpPr>
        <p:spPr>
          <a:xfrm>
            <a:off x="4035884" y="6165304"/>
            <a:ext cx="4326890" cy="369332"/>
          </a:xfrm>
          <a:prstGeom prst="rect">
            <a:avLst/>
          </a:prstGeom>
        </p:spPr>
        <p:txBody>
          <a:bodyPr wrap="none">
            <a:spAutoFit/>
          </a:bodyPr>
          <a:lstStyle/>
          <a:p>
            <a:pPr algn="ctr"/>
            <a:r>
              <a:rPr lang="de-DE" dirty="0" smtClean="0">
                <a:solidFill>
                  <a:schemeClr val="tx2"/>
                </a:solidFill>
              </a:rPr>
              <a:t>Das Verbreitungsgebiet</a:t>
            </a:r>
            <a:r>
              <a:rPr lang="ru-RU" dirty="0" smtClean="0">
                <a:solidFill>
                  <a:schemeClr val="tx2"/>
                </a:solidFill>
              </a:rPr>
              <a:t>  </a:t>
            </a:r>
            <a:r>
              <a:rPr lang="de-DE" dirty="0" smtClean="0">
                <a:solidFill>
                  <a:schemeClr val="tx2"/>
                </a:solidFill>
              </a:rPr>
              <a:t>des Friesischen</a:t>
            </a:r>
            <a:endParaRPr lang="ru-RU" dirty="0">
              <a:solidFill>
                <a:schemeClr val="tx2"/>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548680"/>
            <a:ext cx="7543800" cy="1143000"/>
          </a:xfrm>
        </p:spPr>
        <p:txBody>
          <a:bodyPr/>
          <a:lstStyle/>
          <a:p>
            <a:pPr algn="ctr"/>
            <a:r>
              <a:rPr lang="en-US" sz="2400" dirty="0" smtClean="0">
                <a:cs typeface="Arial" charset="0"/>
              </a:rPr>
              <a:t>Kiel-die </a:t>
            </a:r>
            <a:r>
              <a:rPr lang="en-US" sz="2400" dirty="0" err="1" smtClean="0">
                <a:cs typeface="Arial" charset="0"/>
              </a:rPr>
              <a:t>Landeshauptstadt</a:t>
            </a:r>
            <a:r>
              <a:rPr lang="en-US" sz="2400" dirty="0" smtClean="0">
                <a:cs typeface="Arial" charset="0"/>
              </a:rPr>
              <a:t>, </a:t>
            </a:r>
            <a:r>
              <a:rPr lang="en-US" sz="2400" dirty="0" err="1" smtClean="0">
                <a:cs typeface="Arial" charset="0"/>
              </a:rPr>
              <a:t>liegt</a:t>
            </a:r>
            <a:r>
              <a:rPr lang="en-US" sz="2400" dirty="0" smtClean="0">
                <a:cs typeface="Arial" charset="0"/>
              </a:rPr>
              <a:t> an </a:t>
            </a:r>
            <a:r>
              <a:rPr lang="en-US" sz="2400" dirty="0" err="1" smtClean="0">
                <a:cs typeface="Arial" charset="0"/>
              </a:rPr>
              <a:t>der</a:t>
            </a:r>
            <a:r>
              <a:rPr lang="en-US" sz="2400" dirty="0" smtClean="0">
                <a:cs typeface="Arial" charset="0"/>
              </a:rPr>
              <a:t> </a:t>
            </a:r>
            <a:r>
              <a:rPr lang="en-US" sz="2400" dirty="0" err="1" smtClean="0">
                <a:cs typeface="Arial" charset="0"/>
              </a:rPr>
              <a:t>Kieler</a:t>
            </a:r>
            <a:r>
              <a:rPr lang="en-US" sz="2400" dirty="0" smtClean="0">
                <a:cs typeface="Arial" charset="0"/>
              </a:rPr>
              <a:t> </a:t>
            </a:r>
            <a:r>
              <a:rPr lang="en-US" sz="2400" dirty="0" err="1" smtClean="0">
                <a:cs typeface="Arial" charset="0"/>
              </a:rPr>
              <a:t>Förde</a:t>
            </a:r>
            <a:r>
              <a:rPr lang="en-US" sz="2400" dirty="0" smtClean="0">
                <a:cs typeface="Arial" charset="0"/>
              </a:rPr>
              <a:t> (17 km </a:t>
            </a:r>
            <a:r>
              <a:rPr lang="en-US" sz="2400" dirty="0" err="1" smtClean="0">
                <a:cs typeface="Arial" charset="0"/>
              </a:rPr>
              <a:t>lange</a:t>
            </a:r>
            <a:r>
              <a:rPr lang="en-US" sz="2400" dirty="0" smtClean="0">
                <a:cs typeface="Arial" charset="0"/>
              </a:rPr>
              <a:t> </a:t>
            </a:r>
            <a:r>
              <a:rPr lang="en-US" sz="2400" dirty="0" err="1" smtClean="0">
                <a:cs typeface="Arial" charset="0"/>
              </a:rPr>
              <a:t>Bucht</a:t>
            </a:r>
            <a:r>
              <a:rPr lang="en-US" sz="2400" dirty="0" smtClean="0">
                <a:cs typeface="Arial" charset="0"/>
              </a:rPr>
              <a:t>), 246000 </a:t>
            </a:r>
            <a:r>
              <a:rPr lang="en-US" sz="2400" dirty="0" err="1" smtClean="0">
                <a:cs typeface="Arial" charset="0"/>
              </a:rPr>
              <a:t>Einwohner</a:t>
            </a:r>
            <a:r>
              <a:rPr lang="en-US" sz="2400" dirty="0" smtClean="0">
                <a:cs typeface="Arial" charset="0"/>
              </a:rPr>
              <a:t>. Die Universität </a:t>
            </a:r>
            <a:r>
              <a:rPr lang="en-US" sz="2400" dirty="0" err="1" smtClean="0">
                <a:cs typeface="Arial" charset="0"/>
              </a:rPr>
              <a:t>wurde</a:t>
            </a:r>
            <a:r>
              <a:rPr lang="en-US" sz="2400" dirty="0" smtClean="0">
                <a:cs typeface="Arial" charset="0"/>
              </a:rPr>
              <a:t> 1665 </a:t>
            </a:r>
            <a:r>
              <a:rPr lang="en-US" sz="2400" dirty="0" err="1" smtClean="0">
                <a:cs typeface="Arial" charset="0"/>
              </a:rPr>
              <a:t>gegründet</a:t>
            </a:r>
            <a:r>
              <a:rPr lang="en-US" sz="2400" dirty="0" smtClean="0">
                <a:cs typeface="Arial" charset="0"/>
              </a:rPr>
              <a:t>.</a:t>
            </a:r>
            <a:endParaRPr lang="ru-RU" dirty="0"/>
          </a:p>
        </p:txBody>
      </p:sp>
      <p:pic>
        <p:nvPicPr>
          <p:cNvPr id="47108" name="Picture 4" descr="Datei:KielerInnenFoerdeLuftaufnahme.jpg"/>
          <p:cNvPicPr>
            <a:picLocks noChangeAspect="1" noChangeArrowheads="1"/>
          </p:cNvPicPr>
          <p:nvPr/>
        </p:nvPicPr>
        <p:blipFill>
          <a:blip r:embed="rId2" cstate="print"/>
          <a:srcRect/>
          <a:stretch>
            <a:fillRect/>
          </a:stretch>
        </p:blipFill>
        <p:spPr bwMode="auto">
          <a:xfrm>
            <a:off x="2699792" y="2132856"/>
            <a:ext cx="5733323" cy="4299992"/>
          </a:xfrm>
          <a:prstGeom prst="rect">
            <a:avLst/>
          </a:prstGeom>
          <a:noFill/>
          <a:ln w="19050">
            <a:solidFill>
              <a:schemeClr val="bg1"/>
            </a:solidFill>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3728" y="620688"/>
            <a:ext cx="6766520" cy="1143000"/>
          </a:xfrm>
        </p:spPr>
        <p:txBody>
          <a:bodyPr/>
          <a:lstStyle/>
          <a:p>
            <a:pPr algn="ctr"/>
            <a:r>
              <a:rPr lang="en-US" sz="2800" dirty="0" smtClean="0">
                <a:cs typeface="Arial" charset="0"/>
              </a:rPr>
              <a:t>Die Universität </a:t>
            </a:r>
            <a:r>
              <a:rPr lang="en-US" sz="2800" dirty="0" err="1" smtClean="0">
                <a:cs typeface="Arial" charset="0"/>
              </a:rPr>
              <a:t>wurde</a:t>
            </a:r>
            <a:r>
              <a:rPr lang="en-US" sz="2800" dirty="0" smtClean="0">
                <a:cs typeface="Arial" charset="0"/>
              </a:rPr>
              <a:t> 1665 </a:t>
            </a:r>
            <a:r>
              <a:rPr lang="en-US" sz="2800" dirty="0" err="1" smtClean="0">
                <a:cs typeface="Arial" charset="0"/>
              </a:rPr>
              <a:t>gegründet</a:t>
            </a:r>
            <a:r>
              <a:rPr lang="en-US" sz="2800" dirty="0" smtClean="0">
                <a:cs typeface="Arial" charset="0"/>
              </a:rPr>
              <a:t>.</a:t>
            </a:r>
            <a:endParaRPr lang="ru-RU" sz="2800" dirty="0"/>
          </a:p>
        </p:txBody>
      </p:sp>
      <p:pic>
        <p:nvPicPr>
          <p:cNvPr id="48130" name="Picture 2" descr="http://upload.wikimedia.org/wikipedia/commons/5/5e/Christian-Albrechts-Universitaet_Kiel_Mensa1.jpg"/>
          <p:cNvPicPr>
            <a:picLocks noChangeAspect="1" noChangeArrowheads="1"/>
          </p:cNvPicPr>
          <p:nvPr/>
        </p:nvPicPr>
        <p:blipFill>
          <a:blip r:embed="rId2" cstate="print"/>
          <a:srcRect/>
          <a:stretch>
            <a:fillRect/>
          </a:stretch>
        </p:blipFill>
        <p:spPr bwMode="auto">
          <a:xfrm>
            <a:off x="2627784" y="1844824"/>
            <a:ext cx="6096000" cy="4572000"/>
          </a:xfrm>
          <a:prstGeom prst="rect">
            <a:avLst/>
          </a:prstGeom>
          <a:noFill/>
          <a:ln w="19050">
            <a:solidFill>
              <a:schemeClr val="bg1"/>
            </a:solid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04664"/>
            <a:ext cx="7834064" cy="1347936"/>
          </a:xfrm>
        </p:spPr>
        <p:txBody>
          <a:bodyPr/>
          <a:lstStyle/>
          <a:p>
            <a:pPr algn="ctr"/>
            <a:r>
              <a:rPr lang="en-US" sz="2400" dirty="0" smtClean="0">
                <a:cs typeface="Arial" charset="0"/>
              </a:rPr>
              <a:t>Schleswig Holstein-das </a:t>
            </a:r>
            <a:r>
              <a:rPr lang="en-US" sz="2400" dirty="0" err="1" smtClean="0">
                <a:cs typeface="Arial" charset="0"/>
              </a:rPr>
              <a:t>nördlichste</a:t>
            </a:r>
            <a:r>
              <a:rPr lang="en-US" sz="2400" dirty="0" smtClean="0">
                <a:cs typeface="Arial" charset="0"/>
              </a:rPr>
              <a:t> deutsche </a:t>
            </a:r>
            <a:r>
              <a:rPr lang="en-US" sz="2400" dirty="0" err="1" smtClean="0">
                <a:cs typeface="Arial" charset="0"/>
              </a:rPr>
              <a:t>Bundesland</a:t>
            </a:r>
            <a:r>
              <a:rPr lang="en-US" sz="2400" dirty="0" smtClean="0">
                <a:cs typeface="Arial" charset="0"/>
              </a:rPr>
              <a:t>, 2,7 </a:t>
            </a:r>
            <a:r>
              <a:rPr lang="en-US" sz="2400" dirty="0" err="1" smtClean="0">
                <a:cs typeface="Arial" charset="0"/>
              </a:rPr>
              <a:t>Millionen</a:t>
            </a:r>
            <a:r>
              <a:rPr lang="en-US" sz="2400" dirty="0" smtClean="0">
                <a:cs typeface="Arial" charset="0"/>
              </a:rPr>
              <a:t> Menschen, </a:t>
            </a:r>
            <a:r>
              <a:rPr lang="en-US" sz="2400" dirty="0" err="1" smtClean="0">
                <a:cs typeface="Arial" charset="0"/>
              </a:rPr>
              <a:t>Hauptstadt</a:t>
            </a:r>
            <a:r>
              <a:rPr lang="en-US" sz="2400" dirty="0" smtClean="0">
                <a:cs typeface="Arial" charset="0"/>
              </a:rPr>
              <a:t> Kiel. </a:t>
            </a:r>
            <a:r>
              <a:rPr lang="en-US" sz="2400" dirty="0" err="1" smtClean="0">
                <a:cs typeface="Arial" charset="0"/>
              </a:rPr>
              <a:t>Erstreckt</a:t>
            </a:r>
            <a:r>
              <a:rPr lang="en-US" sz="2400" dirty="0" smtClean="0">
                <a:cs typeface="Arial" charset="0"/>
              </a:rPr>
              <a:t> </a:t>
            </a:r>
            <a:r>
              <a:rPr lang="en-US" sz="2400" dirty="0" err="1" smtClean="0">
                <a:cs typeface="Arial" charset="0"/>
              </a:rPr>
              <a:t>sich</a:t>
            </a:r>
            <a:r>
              <a:rPr lang="en-US" sz="2400" dirty="0" smtClean="0">
                <a:cs typeface="Arial" charset="0"/>
              </a:rPr>
              <a:t> von </a:t>
            </a:r>
            <a:r>
              <a:rPr lang="en-US" sz="2400" dirty="0" err="1" smtClean="0">
                <a:cs typeface="Arial" charset="0"/>
              </a:rPr>
              <a:t>der</a:t>
            </a:r>
            <a:r>
              <a:rPr lang="en-US" sz="2400" dirty="0" smtClean="0">
                <a:cs typeface="Arial" charset="0"/>
              </a:rPr>
              <a:t> </a:t>
            </a:r>
            <a:r>
              <a:rPr lang="en-US" sz="2400" dirty="0" err="1" smtClean="0">
                <a:cs typeface="Arial" charset="0"/>
              </a:rPr>
              <a:t>dänischen</a:t>
            </a:r>
            <a:r>
              <a:rPr lang="en-US" sz="2400" dirty="0" smtClean="0">
                <a:cs typeface="Arial" charset="0"/>
              </a:rPr>
              <a:t> </a:t>
            </a:r>
            <a:r>
              <a:rPr lang="en-US" sz="2400" dirty="0" err="1" smtClean="0">
                <a:cs typeface="Arial" charset="0"/>
              </a:rPr>
              <a:t>Grenze</a:t>
            </a:r>
            <a:r>
              <a:rPr lang="en-US" sz="2400" dirty="0" smtClean="0">
                <a:cs typeface="Arial" charset="0"/>
              </a:rPr>
              <a:t> </a:t>
            </a:r>
            <a:r>
              <a:rPr lang="en-US" sz="2400" dirty="0" err="1" smtClean="0">
                <a:cs typeface="Arial" charset="0"/>
              </a:rPr>
              <a:t>im</a:t>
            </a:r>
            <a:r>
              <a:rPr lang="en-US" sz="2400" dirty="0" smtClean="0">
                <a:cs typeface="Arial" charset="0"/>
              </a:rPr>
              <a:t> </a:t>
            </a:r>
            <a:r>
              <a:rPr lang="en-US" sz="2400" dirty="0" err="1" smtClean="0">
                <a:cs typeface="Arial" charset="0"/>
              </a:rPr>
              <a:t>Norden</a:t>
            </a:r>
            <a:r>
              <a:rPr lang="en-US" sz="2400" dirty="0" smtClean="0">
                <a:cs typeface="Arial" charset="0"/>
              </a:rPr>
              <a:t> </a:t>
            </a:r>
            <a:r>
              <a:rPr lang="en-US" sz="2400" dirty="0" err="1" smtClean="0">
                <a:cs typeface="Arial" charset="0"/>
              </a:rPr>
              <a:t>bis</a:t>
            </a:r>
            <a:r>
              <a:rPr lang="en-US" sz="2400" dirty="0" smtClean="0">
                <a:cs typeface="Arial" charset="0"/>
              </a:rPr>
              <a:t> </a:t>
            </a:r>
            <a:r>
              <a:rPr lang="en-US" sz="2400" dirty="0" err="1" smtClean="0">
                <a:cs typeface="Arial" charset="0"/>
              </a:rPr>
              <a:t>zur</a:t>
            </a:r>
            <a:r>
              <a:rPr lang="en-US" sz="2400" dirty="0" smtClean="0">
                <a:cs typeface="Arial" charset="0"/>
              </a:rPr>
              <a:t> Elbe </a:t>
            </a:r>
            <a:r>
              <a:rPr lang="en-US" sz="2400" dirty="0" err="1" smtClean="0">
                <a:cs typeface="Arial" charset="0"/>
              </a:rPr>
              <a:t>im</a:t>
            </a:r>
            <a:r>
              <a:rPr lang="en-US" sz="2400" dirty="0" smtClean="0">
                <a:cs typeface="Arial" charset="0"/>
              </a:rPr>
              <a:t> </a:t>
            </a:r>
            <a:r>
              <a:rPr lang="en-US" sz="2400" dirty="0" err="1" smtClean="0">
                <a:cs typeface="Arial" charset="0"/>
              </a:rPr>
              <a:t>Süden</a:t>
            </a:r>
            <a:r>
              <a:rPr lang="en-US" sz="2400" dirty="0" smtClean="0">
                <a:cs typeface="Arial" charset="0"/>
              </a:rPr>
              <a:t>. </a:t>
            </a:r>
            <a:endParaRPr lang="ru-RU" sz="2400" dirty="0"/>
          </a:p>
        </p:txBody>
      </p:sp>
      <p:pic>
        <p:nvPicPr>
          <p:cNvPr id="49154" name="Picture 2" descr="http://upload.wikimedia.org/wikipedia/commons/thumb/7/7b/Schleswig-Holstein_Flugh%C3%A4fen_und_Landepl%C3%A4tze.png/300px-Schleswig-Holstein_Flugh%C3%A4fen_und_Landepl%C3%A4tze.png"/>
          <p:cNvPicPr>
            <a:picLocks noChangeAspect="1" noChangeArrowheads="1"/>
          </p:cNvPicPr>
          <p:nvPr/>
        </p:nvPicPr>
        <p:blipFill>
          <a:blip r:embed="rId2" cstate="print"/>
          <a:srcRect/>
          <a:stretch>
            <a:fillRect/>
          </a:stretch>
        </p:blipFill>
        <p:spPr bwMode="auto">
          <a:xfrm>
            <a:off x="4355976" y="1988840"/>
            <a:ext cx="3744416" cy="2995534"/>
          </a:xfrm>
          <a:prstGeom prst="rect">
            <a:avLst/>
          </a:prstGeom>
          <a:noFill/>
          <a:ln w="19050">
            <a:solidFill>
              <a:schemeClr val="bg1"/>
            </a:solidFill>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563888" y="332656"/>
            <a:ext cx="5110336" cy="731168"/>
          </a:xfrm>
        </p:spPr>
        <p:txBody>
          <a:bodyPr/>
          <a:lstStyle/>
          <a:p>
            <a:pPr algn="ctr" eaLnBrk="1" hangingPunct="1"/>
            <a:r>
              <a:rPr lang="en-US" sz="2800" dirty="0" err="1" smtClean="0"/>
              <a:t>Arbeitsplatz</a:t>
            </a:r>
            <a:r>
              <a:rPr lang="en-US" sz="2800" dirty="0" smtClean="0"/>
              <a:t> 2</a:t>
            </a:r>
            <a:endParaRPr lang="ru-RU" sz="2800" dirty="0" smtClean="0"/>
          </a:p>
        </p:txBody>
      </p:sp>
      <p:sp>
        <p:nvSpPr>
          <p:cNvPr id="11267" name="Rectangle 3"/>
          <p:cNvSpPr>
            <a:spLocks noGrp="1" noChangeArrowheads="1"/>
          </p:cNvSpPr>
          <p:nvPr>
            <p:ph type="body" idx="1"/>
          </p:nvPr>
        </p:nvSpPr>
        <p:spPr>
          <a:xfrm>
            <a:off x="755576" y="1340768"/>
            <a:ext cx="8229600" cy="4525963"/>
          </a:xfrm>
        </p:spPr>
        <p:txBody>
          <a:bodyPr/>
          <a:lstStyle/>
          <a:p>
            <a:pPr eaLnBrk="1" hangingPunct="1"/>
            <a:r>
              <a:rPr lang="en-US" sz="2400" dirty="0" smtClean="0">
                <a:solidFill>
                  <a:schemeClr val="tx2"/>
                </a:solidFill>
              </a:rPr>
              <a:t>Die </a:t>
            </a:r>
            <a:r>
              <a:rPr lang="en-US" sz="2400" dirty="0" err="1" smtClean="0">
                <a:solidFill>
                  <a:schemeClr val="tx2"/>
                </a:solidFill>
              </a:rPr>
              <a:t>Schule</a:t>
            </a:r>
            <a:r>
              <a:rPr lang="en-US" sz="2400" dirty="0" smtClean="0">
                <a:solidFill>
                  <a:schemeClr val="tx2"/>
                </a:solidFill>
              </a:rPr>
              <a:t> </a:t>
            </a:r>
            <a:r>
              <a:rPr lang="en-US" sz="2400" dirty="0" err="1" smtClean="0">
                <a:solidFill>
                  <a:schemeClr val="tx2"/>
                </a:solidFill>
              </a:rPr>
              <a:t>ist</a:t>
            </a:r>
            <a:r>
              <a:rPr lang="en-US" sz="2400" dirty="0" smtClean="0">
                <a:solidFill>
                  <a:schemeClr val="tx2"/>
                </a:solidFill>
              </a:rPr>
              <a:t> </a:t>
            </a:r>
            <a:r>
              <a:rPr lang="en-US" sz="2400" dirty="0" err="1" smtClean="0">
                <a:solidFill>
                  <a:schemeClr val="tx2"/>
                </a:solidFill>
              </a:rPr>
              <a:t>ein</a:t>
            </a:r>
            <a:r>
              <a:rPr lang="en-US" sz="2400" dirty="0" smtClean="0">
                <a:solidFill>
                  <a:schemeClr val="tx2"/>
                </a:solidFill>
              </a:rPr>
              <a:t> </a:t>
            </a:r>
            <a:r>
              <a:rPr lang="en-US" sz="2400" dirty="0" err="1" smtClean="0">
                <a:solidFill>
                  <a:schemeClr val="tx2"/>
                </a:solidFill>
              </a:rPr>
              <a:t>heller</a:t>
            </a:r>
            <a:r>
              <a:rPr lang="en-US" sz="2400" dirty="0" smtClean="0">
                <a:solidFill>
                  <a:schemeClr val="tx2"/>
                </a:solidFill>
              </a:rPr>
              <a:t> , </a:t>
            </a:r>
            <a:r>
              <a:rPr lang="en-US" sz="2400" dirty="0" err="1" smtClean="0">
                <a:solidFill>
                  <a:schemeClr val="tx2"/>
                </a:solidFill>
              </a:rPr>
              <a:t>freundlicher</a:t>
            </a:r>
            <a:r>
              <a:rPr lang="en-US" sz="2400" dirty="0" smtClean="0">
                <a:solidFill>
                  <a:schemeClr val="tx2"/>
                </a:solidFill>
              </a:rPr>
              <a:t> </a:t>
            </a:r>
            <a:r>
              <a:rPr lang="en-US" sz="2400" dirty="0" err="1" smtClean="0">
                <a:solidFill>
                  <a:schemeClr val="tx2"/>
                </a:solidFill>
              </a:rPr>
              <a:t>Klassenraum</a:t>
            </a:r>
            <a:r>
              <a:rPr lang="en-US" sz="2400" dirty="0" smtClean="0">
                <a:solidFill>
                  <a:schemeClr val="tx2"/>
                </a:solidFill>
              </a:rPr>
              <a:t>. </a:t>
            </a:r>
            <a:r>
              <a:rPr lang="en-US" sz="2400" dirty="0" err="1" smtClean="0">
                <a:solidFill>
                  <a:schemeClr val="tx2"/>
                </a:solidFill>
              </a:rPr>
              <a:t>Zwei</a:t>
            </a:r>
            <a:r>
              <a:rPr lang="en-US" sz="2400" dirty="0" smtClean="0">
                <a:solidFill>
                  <a:schemeClr val="tx2"/>
                </a:solidFill>
              </a:rPr>
              <a:t> </a:t>
            </a:r>
            <a:r>
              <a:rPr lang="en-US" sz="2400" dirty="0" err="1" smtClean="0">
                <a:solidFill>
                  <a:schemeClr val="tx2"/>
                </a:solidFill>
              </a:rPr>
              <a:t>gro</a:t>
            </a:r>
            <a:r>
              <a:rPr lang="en-US" sz="2400" dirty="0" err="1" smtClean="0">
                <a:solidFill>
                  <a:schemeClr val="tx2"/>
                </a:solidFill>
                <a:cs typeface="Arial" charset="0"/>
              </a:rPr>
              <a:t>ße</a:t>
            </a:r>
            <a:r>
              <a:rPr lang="en-US" sz="2400" dirty="0" smtClean="0">
                <a:solidFill>
                  <a:schemeClr val="tx2"/>
                </a:solidFill>
                <a:cs typeface="Arial" charset="0"/>
              </a:rPr>
              <a:t> </a:t>
            </a:r>
            <a:r>
              <a:rPr lang="en-US" sz="2400" dirty="0" err="1" smtClean="0">
                <a:solidFill>
                  <a:schemeClr val="tx2"/>
                </a:solidFill>
                <a:cs typeface="Arial" charset="0"/>
              </a:rPr>
              <a:t>Tische</a:t>
            </a:r>
            <a:r>
              <a:rPr lang="en-US" sz="2400" dirty="0" smtClean="0">
                <a:solidFill>
                  <a:schemeClr val="tx2"/>
                </a:solidFill>
                <a:cs typeface="Arial" charset="0"/>
              </a:rPr>
              <a:t> und </a:t>
            </a:r>
            <a:r>
              <a:rPr lang="en-US" sz="2400" dirty="0" err="1" smtClean="0">
                <a:solidFill>
                  <a:schemeClr val="tx2"/>
                </a:solidFill>
                <a:cs typeface="Arial" charset="0"/>
              </a:rPr>
              <a:t>drei</a:t>
            </a:r>
            <a:r>
              <a:rPr lang="en-US" sz="2400" dirty="0" smtClean="0">
                <a:solidFill>
                  <a:schemeClr val="tx2"/>
                </a:solidFill>
                <a:cs typeface="Arial" charset="0"/>
              </a:rPr>
              <a:t> </a:t>
            </a:r>
            <a:r>
              <a:rPr lang="en-US" sz="2400" dirty="0" err="1" smtClean="0">
                <a:solidFill>
                  <a:schemeClr val="tx2"/>
                </a:solidFill>
                <a:cs typeface="Arial" charset="0"/>
              </a:rPr>
              <a:t>Stühle</a:t>
            </a:r>
            <a:r>
              <a:rPr lang="en-US" sz="2400" dirty="0" smtClean="0">
                <a:solidFill>
                  <a:schemeClr val="tx2"/>
                </a:solidFill>
                <a:cs typeface="Arial" charset="0"/>
              </a:rPr>
              <a:t> </a:t>
            </a:r>
            <a:r>
              <a:rPr lang="en-US" sz="2400" dirty="0" err="1" smtClean="0">
                <a:solidFill>
                  <a:schemeClr val="tx2"/>
                </a:solidFill>
                <a:cs typeface="Arial" charset="0"/>
              </a:rPr>
              <a:t>stehen</a:t>
            </a:r>
            <a:r>
              <a:rPr lang="en-US" sz="2400" dirty="0" smtClean="0">
                <a:solidFill>
                  <a:schemeClr val="tx2"/>
                </a:solidFill>
                <a:cs typeface="Arial" charset="0"/>
              </a:rPr>
              <a:t> in </a:t>
            </a:r>
            <a:r>
              <a:rPr lang="en-US" sz="2400" dirty="0" err="1" smtClean="0">
                <a:solidFill>
                  <a:schemeClr val="tx2"/>
                </a:solidFill>
                <a:cs typeface="Arial" charset="0"/>
              </a:rPr>
              <a:t>der</a:t>
            </a:r>
            <a:r>
              <a:rPr lang="en-US" sz="2400" dirty="0" smtClean="0">
                <a:solidFill>
                  <a:schemeClr val="tx2"/>
                </a:solidFill>
                <a:cs typeface="Arial" charset="0"/>
              </a:rPr>
              <a:t> </a:t>
            </a:r>
            <a:r>
              <a:rPr lang="en-US" sz="2400" dirty="0" err="1" smtClean="0">
                <a:solidFill>
                  <a:schemeClr val="tx2"/>
                </a:solidFill>
                <a:cs typeface="Arial" charset="0"/>
              </a:rPr>
              <a:t>Mitte</a:t>
            </a:r>
            <a:r>
              <a:rPr lang="en-US" sz="2400" dirty="0" smtClean="0">
                <a:solidFill>
                  <a:schemeClr val="tx2"/>
                </a:solidFill>
                <a:cs typeface="Arial" charset="0"/>
              </a:rPr>
              <a:t>. An den </a:t>
            </a:r>
            <a:r>
              <a:rPr lang="en-US" sz="2400" dirty="0" err="1" smtClean="0">
                <a:solidFill>
                  <a:schemeClr val="tx2"/>
                </a:solidFill>
                <a:cs typeface="Arial" charset="0"/>
              </a:rPr>
              <a:t>Seiten</a:t>
            </a:r>
            <a:r>
              <a:rPr lang="en-US" sz="2400" dirty="0" smtClean="0">
                <a:solidFill>
                  <a:schemeClr val="tx2"/>
                </a:solidFill>
                <a:cs typeface="Arial" charset="0"/>
              </a:rPr>
              <a:t> </a:t>
            </a:r>
            <a:r>
              <a:rPr lang="en-US" sz="2400" dirty="0" err="1" smtClean="0">
                <a:solidFill>
                  <a:schemeClr val="tx2"/>
                </a:solidFill>
                <a:cs typeface="Arial" charset="0"/>
              </a:rPr>
              <a:t>sind</a:t>
            </a:r>
            <a:r>
              <a:rPr lang="en-US" sz="2400" dirty="0" smtClean="0">
                <a:solidFill>
                  <a:schemeClr val="tx2"/>
                </a:solidFill>
                <a:cs typeface="Arial" charset="0"/>
              </a:rPr>
              <a:t> Regale und </a:t>
            </a:r>
            <a:r>
              <a:rPr lang="en-US" sz="2400" dirty="0" err="1" smtClean="0">
                <a:solidFill>
                  <a:schemeClr val="tx2"/>
                </a:solidFill>
                <a:cs typeface="Arial" charset="0"/>
              </a:rPr>
              <a:t>Schränke</a:t>
            </a:r>
            <a:r>
              <a:rPr lang="en-US" sz="2400" dirty="0" smtClean="0">
                <a:solidFill>
                  <a:schemeClr val="tx2"/>
                </a:solidFill>
                <a:cs typeface="Arial" charset="0"/>
              </a:rPr>
              <a:t> </a:t>
            </a:r>
            <a:r>
              <a:rPr lang="en-US" sz="2400" dirty="0" err="1" smtClean="0">
                <a:solidFill>
                  <a:schemeClr val="tx2"/>
                </a:solidFill>
                <a:cs typeface="Arial" charset="0"/>
              </a:rPr>
              <a:t>mit</a:t>
            </a:r>
            <a:r>
              <a:rPr lang="en-US" sz="2400" dirty="0" smtClean="0">
                <a:solidFill>
                  <a:schemeClr val="tx2"/>
                </a:solidFill>
                <a:cs typeface="Arial" charset="0"/>
              </a:rPr>
              <a:t> </a:t>
            </a:r>
            <a:r>
              <a:rPr lang="en-US" sz="2400" dirty="0" err="1" smtClean="0">
                <a:solidFill>
                  <a:schemeClr val="tx2"/>
                </a:solidFill>
                <a:cs typeface="Arial" charset="0"/>
              </a:rPr>
              <a:t>Unterrichtsmaterial</a:t>
            </a:r>
            <a:r>
              <a:rPr lang="en-US" sz="2400" dirty="0" smtClean="0">
                <a:solidFill>
                  <a:schemeClr val="tx2"/>
                </a:solidFill>
                <a:cs typeface="Arial" charset="0"/>
              </a:rPr>
              <a:t>. </a:t>
            </a:r>
            <a:r>
              <a:rPr lang="en-US" sz="2400" dirty="0" err="1" smtClean="0">
                <a:solidFill>
                  <a:schemeClr val="tx2"/>
                </a:solidFill>
                <a:cs typeface="Arial" charset="0"/>
              </a:rPr>
              <a:t>Auch</a:t>
            </a:r>
            <a:r>
              <a:rPr lang="en-US" sz="2400" dirty="0" smtClean="0">
                <a:solidFill>
                  <a:schemeClr val="tx2"/>
                </a:solidFill>
                <a:cs typeface="Arial" charset="0"/>
              </a:rPr>
              <a:t> </a:t>
            </a:r>
            <a:r>
              <a:rPr lang="en-US" sz="2400" dirty="0" err="1" smtClean="0">
                <a:solidFill>
                  <a:schemeClr val="tx2"/>
                </a:solidFill>
                <a:cs typeface="Arial" charset="0"/>
              </a:rPr>
              <a:t>einen</a:t>
            </a:r>
            <a:r>
              <a:rPr lang="en-US" sz="2400" dirty="0" smtClean="0">
                <a:solidFill>
                  <a:schemeClr val="tx2"/>
                </a:solidFill>
                <a:cs typeface="Arial" charset="0"/>
              </a:rPr>
              <a:t> Computer </a:t>
            </a:r>
            <a:r>
              <a:rPr lang="en-US" sz="2400" dirty="0" err="1" smtClean="0">
                <a:solidFill>
                  <a:schemeClr val="tx2"/>
                </a:solidFill>
                <a:cs typeface="Arial" charset="0"/>
              </a:rPr>
              <a:t>gibt</a:t>
            </a:r>
            <a:r>
              <a:rPr lang="en-US" sz="2400" dirty="0" smtClean="0">
                <a:solidFill>
                  <a:schemeClr val="tx2"/>
                </a:solidFill>
                <a:cs typeface="Arial" charset="0"/>
              </a:rPr>
              <a:t> </a:t>
            </a:r>
            <a:r>
              <a:rPr lang="en-US" sz="2400" dirty="0" err="1" smtClean="0">
                <a:solidFill>
                  <a:schemeClr val="tx2"/>
                </a:solidFill>
                <a:cs typeface="Arial" charset="0"/>
              </a:rPr>
              <a:t>es</a:t>
            </a:r>
            <a:r>
              <a:rPr lang="en-US" sz="2400" dirty="0" smtClean="0">
                <a:solidFill>
                  <a:schemeClr val="tx2"/>
                </a:solidFill>
                <a:cs typeface="Arial" charset="0"/>
              </a:rPr>
              <a:t> </a:t>
            </a:r>
            <a:r>
              <a:rPr lang="en-US" sz="2400" dirty="0" err="1" smtClean="0">
                <a:solidFill>
                  <a:schemeClr val="tx2"/>
                </a:solidFill>
                <a:cs typeface="Arial" charset="0"/>
              </a:rPr>
              <a:t>hier</a:t>
            </a:r>
            <a:r>
              <a:rPr lang="en-US" sz="2400" dirty="0" smtClean="0">
                <a:solidFill>
                  <a:schemeClr val="tx2"/>
                </a:solidFill>
                <a:cs typeface="Arial" charset="0"/>
              </a:rPr>
              <a:t> . </a:t>
            </a:r>
            <a:r>
              <a:rPr lang="en-US" sz="2400" dirty="0" err="1" smtClean="0">
                <a:solidFill>
                  <a:schemeClr val="tx2"/>
                </a:solidFill>
                <a:cs typeface="Arial" charset="0"/>
              </a:rPr>
              <a:t>Bilder</a:t>
            </a:r>
            <a:r>
              <a:rPr lang="en-US" sz="2400" dirty="0" smtClean="0">
                <a:solidFill>
                  <a:schemeClr val="tx2"/>
                </a:solidFill>
                <a:cs typeface="Arial" charset="0"/>
              </a:rPr>
              <a:t> und </a:t>
            </a:r>
            <a:r>
              <a:rPr lang="en-US" sz="2400" dirty="0" err="1" smtClean="0">
                <a:solidFill>
                  <a:schemeClr val="tx2"/>
                </a:solidFill>
                <a:cs typeface="Arial" charset="0"/>
              </a:rPr>
              <a:t>Karten</a:t>
            </a:r>
            <a:r>
              <a:rPr lang="en-US" sz="2400" dirty="0" smtClean="0">
                <a:solidFill>
                  <a:schemeClr val="tx2"/>
                </a:solidFill>
                <a:cs typeface="Arial" charset="0"/>
              </a:rPr>
              <a:t> </a:t>
            </a:r>
            <a:r>
              <a:rPr lang="en-US" sz="2400" dirty="0" err="1" smtClean="0">
                <a:solidFill>
                  <a:schemeClr val="tx2"/>
                </a:solidFill>
                <a:cs typeface="Arial" charset="0"/>
              </a:rPr>
              <a:t>hängen</a:t>
            </a:r>
            <a:r>
              <a:rPr lang="en-US" sz="2400" dirty="0" smtClean="0">
                <a:solidFill>
                  <a:schemeClr val="tx2"/>
                </a:solidFill>
                <a:cs typeface="Arial" charset="0"/>
              </a:rPr>
              <a:t> an den </a:t>
            </a:r>
            <a:r>
              <a:rPr lang="en-US" sz="2400" dirty="0" err="1" smtClean="0">
                <a:solidFill>
                  <a:schemeClr val="tx2"/>
                </a:solidFill>
                <a:cs typeface="Arial" charset="0"/>
              </a:rPr>
              <a:t>Wänden.Ihre</a:t>
            </a:r>
            <a:r>
              <a:rPr lang="en-US" sz="2400" dirty="0" smtClean="0">
                <a:solidFill>
                  <a:schemeClr val="tx2"/>
                </a:solidFill>
                <a:cs typeface="Arial" charset="0"/>
              </a:rPr>
              <a:t> </a:t>
            </a:r>
            <a:r>
              <a:rPr lang="en-US" sz="2400" dirty="0" err="1" smtClean="0">
                <a:solidFill>
                  <a:schemeClr val="tx2"/>
                </a:solidFill>
                <a:cs typeface="Arial" charset="0"/>
              </a:rPr>
              <a:t>Schule</a:t>
            </a:r>
            <a:r>
              <a:rPr lang="en-US" sz="2400" dirty="0" smtClean="0">
                <a:solidFill>
                  <a:schemeClr val="tx2"/>
                </a:solidFill>
                <a:cs typeface="Arial" charset="0"/>
              </a:rPr>
              <a:t> </a:t>
            </a:r>
            <a:r>
              <a:rPr lang="en-US" sz="2400" dirty="0" err="1" smtClean="0">
                <a:solidFill>
                  <a:schemeClr val="tx2"/>
                </a:solidFill>
                <a:cs typeface="Arial" charset="0"/>
              </a:rPr>
              <a:t>haben</a:t>
            </a:r>
            <a:r>
              <a:rPr lang="en-US" sz="2400" dirty="0" smtClean="0">
                <a:solidFill>
                  <a:schemeClr val="tx2"/>
                </a:solidFill>
                <a:cs typeface="Arial" charset="0"/>
              </a:rPr>
              <a:t> </a:t>
            </a:r>
            <a:r>
              <a:rPr lang="en-US" sz="2400" dirty="0" err="1" smtClean="0">
                <a:solidFill>
                  <a:schemeClr val="tx2"/>
                </a:solidFill>
                <a:cs typeface="Arial" charset="0"/>
              </a:rPr>
              <a:t>Tade</a:t>
            </a:r>
            <a:r>
              <a:rPr lang="en-US" sz="2400" dirty="0" smtClean="0">
                <a:solidFill>
                  <a:schemeClr val="tx2"/>
                </a:solidFill>
                <a:cs typeface="Arial" charset="0"/>
              </a:rPr>
              <a:t>(13) und </a:t>
            </a:r>
            <a:r>
              <a:rPr lang="en-US" sz="2400" dirty="0" err="1" smtClean="0">
                <a:solidFill>
                  <a:schemeClr val="tx2"/>
                </a:solidFill>
                <a:cs typeface="Arial" charset="0"/>
              </a:rPr>
              <a:t>sein</a:t>
            </a:r>
            <a:r>
              <a:rPr lang="en-US" sz="2400" dirty="0" smtClean="0">
                <a:solidFill>
                  <a:schemeClr val="tx2"/>
                </a:solidFill>
                <a:cs typeface="Arial" charset="0"/>
              </a:rPr>
              <a:t> </a:t>
            </a:r>
            <a:r>
              <a:rPr lang="en-US" sz="2400" dirty="0" err="1" smtClean="0">
                <a:solidFill>
                  <a:schemeClr val="tx2"/>
                </a:solidFill>
                <a:cs typeface="Arial" charset="0"/>
              </a:rPr>
              <a:t>Bruder</a:t>
            </a:r>
            <a:r>
              <a:rPr lang="en-US" sz="2400" dirty="0" smtClean="0">
                <a:solidFill>
                  <a:schemeClr val="tx2"/>
                </a:solidFill>
                <a:cs typeface="Arial" charset="0"/>
              </a:rPr>
              <a:t> Erik (7) </a:t>
            </a:r>
            <a:r>
              <a:rPr lang="en-US" sz="2400" dirty="0" err="1" smtClean="0">
                <a:solidFill>
                  <a:schemeClr val="tx2"/>
                </a:solidFill>
                <a:cs typeface="Arial" charset="0"/>
              </a:rPr>
              <a:t>sehr</a:t>
            </a:r>
            <a:r>
              <a:rPr lang="en-US" sz="2400" dirty="0" smtClean="0">
                <a:solidFill>
                  <a:schemeClr val="tx2"/>
                </a:solidFill>
                <a:cs typeface="Arial" charset="0"/>
              </a:rPr>
              <a:t> </a:t>
            </a:r>
            <a:r>
              <a:rPr lang="en-US" sz="2400" dirty="0" err="1" smtClean="0">
                <a:solidFill>
                  <a:schemeClr val="tx2"/>
                </a:solidFill>
                <a:cs typeface="Arial" charset="0"/>
              </a:rPr>
              <a:t>gern.Weit</a:t>
            </a:r>
            <a:r>
              <a:rPr lang="en-US" sz="2400" dirty="0" smtClean="0">
                <a:solidFill>
                  <a:schemeClr val="tx2"/>
                </a:solidFill>
                <a:cs typeface="Arial" charset="0"/>
              </a:rPr>
              <a:t> </a:t>
            </a:r>
            <a:r>
              <a:rPr lang="en-US" sz="2400" dirty="0" err="1" smtClean="0">
                <a:solidFill>
                  <a:schemeClr val="tx2"/>
                </a:solidFill>
                <a:cs typeface="Arial" charset="0"/>
              </a:rPr>
              <a:t>zur</a:t>
            </a:r>
            <a:r>
              <a:rPr lang="en-US" sz="2400" dirty="0" smtClean="0">
                <a:solidFill>
                  <a:schemeClr val="tx2"/>
                </a:solidFill>
                <a:cs typeface="Arial" charset="0"/>
              </a:rPr>
              <a:t> </a:t>
            </a:r>
            <a:r>
              <a:rPr lang="en-US" sz="2400" dirty="0" err="1" smtClean="0">
                <a:solidFill>
                  <a:schemeClr val="tx2"/>
                </a:solidFill>
                <a:cs typeface="Arial" charset="0"/>
              </a:rPr>
              <a:t>Schule</a:t>
            </a:r>
            <a:r>
              <a:rPr lang="en-US" sz="2400" dirty="0" smtClean="0">
                <a:solidFill>
                  <a:schemeClr val="tx2"/>
                </a:solidFill>
                <a:cs typeface="Arial" charset="0"/>
              </a:rPr>
              <a:t> </a:t>
            </a:r>
            <a:r>
              <a:rPr lang="en-US" sz="2400" dirty="0" err="1" smtClean="0">
                <a:solidFill>
                  <a:schemeClr val="tx2"/>
                </a:solidFill>
                <a:cs typeface="Arial" charset="0"/>
              </a:rPr>
              <a:t>haben</a:t>
            </a:r>
            <a:r>
              <a:rPr lang="en-US" sz="2400" dirty="0" smtClean="0">
                <a:solidFill>
                  <a:schemeClr val="tx2"/>
                </a:solidFill>
                <a:cs typeface="Arial" charset="0"/>
              </a:rPr>
              <a:t> </a:t>
            </a:r>
            <a:r>
              <a:rPr lang="en-US" sz="2400" dirty="0" err="1" smtClean="0">
                <a:solidFill>
                  <a:schemeClr val="tx2"/>
                </a:solidFill>
                <a:cs typeface="Arial" charset="0"/>
              </a:rPr>
              <a:t>sie</a:t>
            </a:r>
            <a:r>
              <a:rPr lang="en-US" sz="2400" dirty="0" smtClean="0">
                <a:solidFill>
                  <a:schemeClr val="tx2"/>
                </a:solidFill>
                <a:cs typeface="Arial" charset="0"/>
              </a:rPr>
              <a:t> </a:t>
            </a:r>
            <a:r>
              <a:rPr lang="en-US" sz="2400" dirty="0" err="1" smtClean="0">
                <a:solidFill>
                  <a:schemeClr val="tx2"/>
                </a:solidFill>
                <a:cs typeface="Arial" charset="0"/>
              </a:rPr>
              <a:t>nicht</a:t>
            </a:r>
            <a:r>
              <a:rPr lang="en-US" sz="2400" dirty="0" smtClean="0">
                <a:solidFill>
                  <a:schemeClr val="tx2"/>
                </a:solidFill>
                <a:cs typeface="Arial" charset="0"/>
              </a:rPr>
              <a:t> </a:t>
            </a:r>
            <a:r>
              <a:rPr lang="en-US" sz="2400" dirty="0" err="1" smtClean="0">
                <a:solidFill>
                  <a:schemeClr val="tx2"/>
                </a:solidFill>
                <a:cs typeface="Arial" charset="0"/>
              </a:rPr>
              <a:t>gern</a:t>
            </a:r>
            <a:r>
              <a:rPr lang="en-US" sz="2400" dirty="0" smtClean="0">
                <a:solidFill>
                  <a:schemeClr val="tx2"/>
                </a:solidFill>
                <a:cs typeface="Arial" charset="0"/>
              </a:rPr>
              <a:t>: Die </a:t>
            </a:r>
            <a:r>
              <a:rPr lang="en-US" sz="2400" dirty="0" err="1" smtClean="0">
                <a:solidFill>
                  <a:schemeClr val="tx2"/>
                </a:solidFill>
                <a:cs typeface="Arial" charset="0"/>
              </a:rPr>
              <a:t>Schule</a:t>
            </a:r>
            <a:r>
              <a:rPr lang="en-US" sz="2400" dirty="0" smtClean="0">
                <a:solidFill>
                  <a:schemeClr val="tx2"/>
                </a:solidFill>
                <a:cs typeface="Arial" charset="0"/>
              </a:rPr>
              <a:t> </a:t>
            </a:r>
            <a:r>
              <a:rPr lang="en-US" sz="2400" dirty="0" err="1" smtClean="0">
                <a:solidFill>
                  <a:schemeClr val="tx2"/>
                </a:solidFill>
                <a:cs typeface="Arial" charset="0"/>
              </a:rPr>
              <a:t>ist</a:t>
            </a:r>
            <a:r>
              <a:rPr lang="en-US" sz="2400" dirty="0" smtClean="0">
                <a:solidFill>
                  <a:schemeClr val="tx2"/>
                </a:solidFill>
                <a:cs typeface="Arial" charset="0"/>
              </a:rPr>
              <a:t> </a:t>
            </a:r>
            <a:r>
              <a:rPr lang="en-US" sz="2400" dirty="0" err="1" smtClean="0">
                <a:solidFill>
                  <a:schemeClr val="tx2"/>
                </a:solidFill>
                <a:cs typeface="Arial" charset="0"/>
              </a:rPr>
              <a:t>im</a:t>
            </a:r>
            <a:r>
              <a:rPr lang="en-US" sz="2400" dirty="0" smtClean="0">
                <a:solidFill>
                  <a:schemeClr val="tx2"/>
                </a:solidFill>
                <a:cs typeface="Arial" charset="0"/>
              </a:rPr>
              <a:t> </a:t>
            </a:r>
            <a:r>
              <a:rPr lang="en-US" sz="2400" dirty="0" err="1" smtClean="0">
                <a:solidFill>
                  <a:schemeClr val="tx2"/>
                </a:solidFill>
                <a:cs typeface="Arial" charset="0"/>
              </a:rPr>
              <a:t>Nachbarhaus</a:t>
            </a:r>
            <a:r>
              <a:rPr lang="en-US" sz="2400" dirty="0" smtClean="0">
                <a:solidFill>
                  <a:schemeClr val="tx2"/>
                </a:solidFill>
                <a:cs typeface="Arial" charset="0"/>
              </a:rPr>
              <a: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635896" y="476672"/>
            <a:ext cx="5182344" cy="659160"/>
          </a:xfrm>
        </p:spPr>
        <p:txBody>
          <a:bodyPr/>
          <a:lstStyle/>
          <a:p>
            <a:pPr algn="ctr" eaLnBrk="1" hangingPunct="1"/>
            <a:r>
              <a:rPr lang="ru-RU" sz="2800" dirty="0" smtClean="0"/>
              <a:t>Беседа с учащимися.</a:t>
            </a:r>
          </a:p>
        </p:txBody>
      </p:sp>
      <p:sp>
        <p:nvSpPr>
          <p:cNvPr id="12291" name="Rectangle 3"/>
          <p:cNvSpPr>
            <a:spLocks noGrp="1" noChangeArrowheads="1"/>
          </p:cNvSpPr>
          <p:nvPr>
            <p:ph type="body" idx="1"/>
          </p:nvPr>
        </p:nvSpPr>
        <p:spPr>
          <a:xfrm>
            <a:off x="1403648" y="1556792"/>
            <a:ext cx="7543800" cy="4714875"/>
          </a:xfrm>
        </p:spPr>
        <p:txBody>
          <a:bodyPr/>
          <a:lstStyle/>
          <a:p>
            <a:pPr eaLnBrk="1" hangingPunct="1"/>
            <a:r>
              <a:rPr lang="en-US" sz="2400" dirty="0" err="1" smtClean="0">
                <a:solidFill>
                  <a:schemeClr val="tx2"/>
                </a:solidFill>
              </a:rPr>
              <a:t>Wie</a:t>
            </a:r>
            <a:r>
              <a:rPr lang="en-US" sz="2400" dirty="0" smtClean="0">
                <a:solidFill>
                  <a:schemeClr val="tx2"/>
                </a:solidFill>
              </a:rPr>
              <a:t> </a:t>
            </a:r>
            <a:r>
              <a:rPr lang="en-US" sz="2400" dirty="0" err="1" smtClean="0">
                <a:solidFill>
                  <a:schemeClr val="tx2"/>
                </a:solidFill>
              </a:rPr>
              <a:t>viele</a:t>
            </a:r>
            <a:r>
              <a:rPr lang="en-US" sz="2400" dirty="0" smtClean="0">
                <a:solidFill>
                  <a:schemeClr val="tx2"/>
                </a:solidFill>
              </a:rPr>
              <a:t> </a:t>
            </a:r>
            <a:r>
              <a:rPr lang="en-US" sz="2400" dirty="0" err="1" smtClean="0">
                <a:solidFill>
                  <a:schemeClr val="tx2"/>
                </a:solidFill>
              </a:rPr>
              <a:t>Klasse</a:t>
            </a:r>
            <a:r>
              <a:rPr lang="en-US" sz="2400" dirty="0" err="1" smtClean="0">
                <a:solidFill>
                  <a:schemeClr val="tx2"/>
                </a:solidFill>
                <a:cs typeface="Arial" charset="0"/>
              </a:rPr>
              <a:t>nräume</a:t>
            </a:r>
            <a:r>
              <a:rPr lang="en-US" sz="2400" dirty="0" smtClean="0">
                <a:solidFill>
                  <a:schemeClr val="tx2"/>
                </a:solidFill>
                <a:cs typeface="Arial" charset="0"/>
              </a:rPr>
              <a:t> </a:t>
            </a:r>
            <a:r>
              <a:rPr lang="en-US" sz="2400" dirty="0" err="1" smtClean="0">
                <a:solidFill>
                  <a:schemeClr val="tx2"/>
                </a:solidFill>
                <a:cs typeface="Arial" charset="0"/>
              </a:rPr>
              <a:t>gibt</a:t>
            </a:r>
            <a:r>
              <a:rPr lang="en-US" sz="2400" dirty="0" smtClean="0">
                <a:solidFill>
                  <a:schemeClr val="tx2"/>
                </a:solidFill>
                <a:cs typeface="Arial" charset="0"/>
              </a:rPr>
              <a:t> </a:t>
            </a:r>
            <a:r>
              <a:rPr lang="en-US" sz="2400" dirty="0" err="1" smtClean="0">
                <a:solidFill>
                  <a:schemeClr val="tx2"/>
                </a:solidFill>
                <a:cs typeface="Arial" charset="0"/>
              </a:rPr>
              <a:t>es</a:t>
            </a:r>
            <a:r>
              <a:rPr lang="en-US" sz="2400" dirty="0" smtClean="0">
                <a:solidFill>
                  <a:schemeClr val="tx2"/>
                </a:solidFill>
                <a:cs typeface="Arial" charset="0"/>
              </a:rPr>
              <a:t> in </a:t>
            </a:r>
            <a:r>
              <a:rPr lang="en-US" sz="2400" dirty="0" err="1" smtClean="0">
                <a:solidFill>
                  <a:schemeClr val="tx2"/>
                </a:solidFill>
                <a:cs typeface="Arial" charset="0"/>
              </a:rPr>
              <a:t>der</a:t>
            </a:r>
            <a:r>
              <a:rPr lang="en-US" sz="2400" dirty="0" smtClean="0">
                <a:solidFill>
                  <a:schemeClr val="tx2"/>
                </a:solidFill>
                <a:cs typeface="Arial" charset="0"/>
              </a:rPr>
              <a:t> </a:t>
            </a:r>
            <a:r>
              <a:rPr lang="en-US" sz="2400" dirty="0" err="1" smtClean="0">
                <a:solidFill>
                  <a:schemeClr val="tx2"/>
                </a:solidFill>
                <a:cs typeface="Arial" charset="0"/>
              </a:rPr>
              <a:t>Schule</a:t>
            </a:r>
            <a:r>
              <a:rPr lang="en-US" sz="2400" dirty="0" smtClean="0">
                <a:solidFill>
                  <a:schemeClr val="tx2"/>
                </a:solidFill>
                <a:cs typeface="Arial" charset="0"/>
              </a:rPr>
              <a:t>?</a:t>
            </a:r>
          </a:p>
          <a:p>
            <a:pPr eaLnBrk="1" hangingPunct="1"/>
            <a:r>
              <a:rPr lang="en-US" sz="2400" dirty="0" err="1" smtClean="0">
                <a:solidFill>
                  <a:schemeClr val="tx2"/>
                </a:solidFill>
                <a:cs typeface="Arial" charset="0"/>
              </a:rPr>
              <a:t>Wie</a:t>
            </a:r>
            <a:r>
              <a:rPr lang="en-US" sz="2400" dirty="0" smtClean="0">
                <a:solidFill>
                  <a:schemeClr val="tx2"/>
                </a:solidFill>
                <a:cs typeface="Arial" charset="0"/>
              </a:rPr>
              <a:t> </a:t>
            </a:r>
            <a:r>
              <a:rPr lang="en-US" sz="2400" dirty="0" err="1" smtClean="0">
                <a:solidFill>
                  <a:schemeClr val="tx2"/>
                </a:solidFill>
                <a:cs typeface="Arial" charset="0"/>
              </a:rPr>
              <a:t>sieht</a:t>
            </a:r>
            <a:r>
              <a:rPr lang="en-US" sz="2400" dirty="0" smtClean="0">
                <a:solidFill>
                  <a:schemeClr val="tx2"/>
                </a:solidFill>
                <a:cs typeface="Arial" charset="0"/>
              </a:rPr>
              <a:t> das </a:t>
            </a:r>
            <a:r>
              <a:rPr lang="en-US" sz="2400" dirty="0" err="1" smtClean="0">
                <a:solidFill>
                  <a:schemeClr val="tx2"/>
                </a:solidFill>
                <a:cs typeface="Arial" charset="0"/>
              </a:rPr>
              <a:t>Klassenzimmer</a:t>
            </a:r>
            <a:r>
              <a:rPr lang="en-US" sz="2400" dirty="0" smtClean="0">
                <a:solidFill>
                  <a:schemeClr val="tx2"/>
                </a:solidFill>
                <a:cs typeface="Arial" charset="0"/>
              </a:rPr>
              <a:t> </a:t>
            </a:r>
            <a:r>
              <a:rPr lang="en-US" sz="2400" dirty="0" err="1" smtClean="0">
                <a:solidFill>
                  <a:schemeClr val="tx2"/>
                </a:solidFill>
                <a:cs typeface="Arial" charset="0"/>
              </a:rPr>
              <a:t>aus</a:t>
            </a:r>
            <a:r>
              <a:rPr lang="en-US" sz="2400" dirty="0" smtClean="0">
                <a:solidFill>
                  <a:schemeClr val="tx2"/>
                </a:solidFill>
                <a:cs typeface="Arial" charset="0"/>
              </a:rPr>
              <a:t>?</a:t>
            </a:r>
          </a:p>
          <a:p>
            <a:pPr eaLnBrk="1" hangingPunct="1"/>
            <a:r>
              <a:rPr lang="en-US" sz="2400" dirty="0" err="1" smtClean="0">
                <a:solidFill>
                  <a:schemeClr val="tx2"/>
                </a:solidFill>
                <a:cs typeface="Arial" charset="0"/>
              </a:rPr>
              <a:t>Wie</a:t>
            </a:r>
            <a:r>
              <a:rPr lang="en-US" sz="2400" dirty="0" smtClean="0">
                <a:solidFill>
                  <a:schemeClr val="tx2"/>
                </a:solidFill>
                <a:cs typeface="Arial" charset="0"/>
              </a:rPr>
              <a:t> </a:t>
            </a:r>
            <a:r>
              <a:rPr lang="en-US" sz="2400" dirty="0" err="1" smtClean="0">
                <a:solidFill>
                  <a:schemeClr val="tx2"/>
                </a:solidFill>
                <a:cs typeface="Arial" charset="0"/>
              </a:rPr>
              <a:t>viele</a:t>
            </a:r>
            <a:r>
              <a:rPr lang="en-US" sz="2400" dirty="0" smtClean="0">
                <a:solidFill>
                  <a:schemeClr val="tx2"/>
                </a:solidFill>
                <a:cs typeface="Arial" charset="0"/>
              </a:rPr>
              <a:t> Computer  hat die </a:t>
            </a:r>
            <a:r>
              <a:rPr lang="en-US" sz="2400" dirty="0" err="1" smtClean="0">
                <a:solidFill>
                  <a:schemeClr val="tx2"/>
                </a:solidFill>
                <a:cs typeface="Arial" charset="0"/>
              </a:rPr>
              <a:t>Schule</a:t>
            </a:r>
            <a:r>
              <a:rPr lang="en-US" sz="2400" dirty="0" smtClean="0">
                <a:solidFill>
                  <a:schemeClr val="tx2"/>
                </a:solidFill>
                <a:cs typeface="Arial" charset="0"/>
              </a:rPr>
              <a:t>?</a:t>
            </a:r>
          </a:p>
          <a:p>
            <a:pPr eaLnBrk="1" hangingPunct="1"/>
            <a:r>
              <a:rPr lang="en-US" sz="2400" dirty="0" err="1" smtClean="0">
                <a:solidFill>
                  <a:schemeClr val="tx2"/>
                </a:solidFill>
                <a:cs typeface="Arial" charset="0"/>
              </a:rPr>
              <a:t>Wie</a:t>
            </a:r>
            <a:r>
              <a:rPr lang="en-US" sz="2400" dirty="0" smtClean="0">
                <a:solidFill>
                  <a:schemeClr val="tx2"/>
                </a:solidFill>
                <a:cs typeface="Arial" charset="0"/>
              </a:rPr>
              <a:t> </a:t>
            </a:r>
            <a:r>
              <a:rPr lang="en-US" sz="2400" dirty="0" err="1" smtClean="0">
                <a:solidFill>
                  <a:schemeClr val="tx2"/>
                </a:solidFill>
                <a:cs typeface="Arial" charset="0"/>
              </a:rPr>
              <a:t>viele</a:t>
            </a:r>
            <a:r>
              <a:rPr lang="en-US" sz="2400" dirty="0" smtClean="0">
                <a:solidFill>
                  <a:schemeClr val="tx2"/>
                </a:solidFill>
                <a:cs typeface="Arial" charset="0"/>
              </a:rPr>
              <a:t> </a:t>
            </a:r>
            <a:r>
              <a:rPr lang="en-US" sz="2400" dirty="0" err="1" smtClean="0">
                <a:solidFill>
                  <a:schemeClr val="tx2"/>
                </a:solidFill>
                <a:cs typeface="Arial" charset="0"/>
              </a:rPr>
              <a:t>Schüler</a:t>
            </a:r>
            <a:r>
              <a:rPr lang="en-US" sz="2400" dirty="0" smtClean="0">
                <a:solidFill>
                  <a:schemeClr val="tx2"/>
                </a:solidFill>
                <a:cs typeface="Arial" charset="0"/>
              </a:rPr>
              <a:t> </a:t>
            </a:r>
            <a:r>
              <a:rPr lang="en-US" sz="2400" dirty="0" err="1" smtClean="0">
                <a:solidFill>
                  <a:schemeClr val="tx2"/>
                </a:solidFill>
                <a:cs typeface="Arial" charset="0"/>
              </a:rPr>
              <a:t>besuchen</a:t>
            </a:r>
            <a:r>
              <a:rPr lang="en-US" sz="2400" dirty="0" smtClean="0">
                <a:solidFill>
                  <a:schemeClr val="tx2"/>
                </a:solidFill>
                <a:cs typeface="Arial" charset="0"/>
              </a:rPr>
              <a:t> die </a:t>
            </a:r>
            <a:r>
              <a:rPr lang="en-US" sz="2400" dirty="0" err="1" smtClean="0">
                <a:solidFill>
                  <a:schemeClr val="tx2"/>
                </a:solidFill>
                <a:cs typeface="Arial" charset="0"/>
              </a:rPr>
              <a:t>Schule</a:t>
            </a:r>
            <a:r>
              <a:rPr lang="en-US" sz="2400" dirty="0" smtClean="0">
                <a:solidFill>
                  <a:schemeClr val="tx2"/>
                </a:solidFill>
                <a:cs typeface="Arial" charset="0"/>
              </a:rPr>
              <a:t>?</a:t>
            </a:r>
          </a:p>
          <a:p>
            <a:pPr eaLnBrk="1" hangingPunct="1"/>
            <a:r>
              <a:rPr lang="en-US" sz="2400" dirty="0" err="1" smtClean="0">
                <a:solidFill>
                  <a:schemeClr val="tx2"/>
                </a:solidFill>
                <a:cs typeface="Arial" charset="0"/>
              </a:rPr>
              <a:t>Wie</a:t>
            </a:r>
            <a:r>
              <a:rPr lang="en-US" sz="2400" dirty="0" smtClean="0">
                <a:solidFill>
                  <a:schemeClr val="tx2"/>
                </a:solidFill>
                <a:cs typeface="Arial" charset="0"/>
              </a:rPr>
              <a:t> </a:t>
            </a:r>
            <a:r>
              <a:rPr lang="en-US" sz="2400" dirty="0" err="1" smtClean="0">
                <a:solidFill>
                  <a:schemeClr val="tx2"/>
                </a:solidFill>
                <a:cs typeface="Arial" charset="0"/>
              </a:rPr>
              <a:t>viel</a:t>
            </a:r>
            <a:r>
              <a:rPr lang="en-US" sz="2400" dirty="0" smtClean="0">
                <a:solidFill>
                  <a:schemeClr val="tx2"/>
                </a:solidFill>
                <a:cs typeface="Arial" charset="0"/>
              </a:rPr>
              <a:t> </a:t>
            </a:r>
            <a:r>
              <a:rPr lang="en-US" sz="2400" dirty="0" err="1" smtClean="0">
                <a:solidFill>
                  <a:schemeClr val="tx2"/>
                </a:solidFill>
                <a:cs typeface="Arial" charset="0"/>
              </a:rPr>
              <a:t>Zeit</a:t>
            </a:r>
            <a:r>
              <a:rPr lang="en-US" sz="2400" dirty="0" smtClean="0">
                <a:solidFill>
                  <a:schemeClr val="tx2"/>
                </a:solidFill>
                <a:cs typeface="Arial" charset="0"/>
              </a:rPr>
              <a:t> </a:t>
            </a:r>
            <a:r>
              <a:rPr lang="en-US" sz="2400" dirty="0" err="1" smtClean="0">
                <a:solidFill>
                  <a:schemeClr val="tx2"/>
                </a:solidFill>
                <a:cs typeface="Arial" charset="0"/>
              </a:rPr>
              <a:t>brauchen</a:t>
            </a:r>
            <a:r>
              <a:rPr lang="en-US" sz="2400" dirty="0" smtClean="0">
                <a:solidFill>
                  <a:schemeClr val="tx2"/>
                </a:solidFill>
                <a:cs typeface="Arial" charset="0"/>
              </a:rPr>
              <a:t> </a:t>
            </a:r>
            <a:r>
              <a:rPr lang="en-US" sz="2400" dirty="0" err="1" smtClean="0">
                <a:solidFill>
                  <a:schemeClr val="tx2"/>
                </a:solidFill>
                <a:cs typeface="Arial" charset="0"/>
              </a:rPr>
              <a:t>sie</a:t>
            </a:r>
            <a:r>
              <a:rPr lang="en-US" sz="2400" dirty="0" smtClean="0">
                <a:solidFill>
                  <a:schemeClr val="tx2"/>
                </a:solidFill>
                <a:cs typeface="Arial" charset="0"/>
              </a:rPr>
              <a:t> , um in die </a:t>
            </a:r>
            <a:r>
              <a:rPr lang="en-US" sz="2400" dirty="0" err="1" smtClean="0">
                <a:solidFill>
                  <a:schemeClr val="tx2"/>
                </a:solidFill>
                <a:cs typeface="Arial" charset="0"/>
              </a:rPr>
              <a:t>Schule</a:t>
            </a:r>
            <a:r>
              <a:rPr lang="en-US" sz="2400" dirty="0" smtClean="0">
                <a:solidFill>
                  <a:schemeClr val="tx2"/>
                </a:solidFill>
                <a:cs typeface="Arial" charset="0"/>
              </a:rPr>
              <a:t> </a:t>
            </a:r>
            <a:r>
              <a:rPr lang="en-US" sz="2400" dirty="0" err="1" smtClean="0">
                <a:solidFill>
                  <a:schemeClr val="tx2"/>
                </a:solidFill>
                <a:cs typeface="Arial" charset="0"/>
              </a:rPr>
              <a:t>zu</a:t>
            </a:r>
            <a:r>
              <a:rPr lang="en-US" sz="2400" dirty="0" smtClean="0">
                <a:solidFill>
                  <a:schemeClr val="tx2"/>
                </a:solidFill>
                <a:cs typeface="Arial" charset="0"/>
              </a:rPr>
              <a:t> </a:t>
            </a:r>
            <a:r>
              <a:rPr lang="en-US" sz="2400" dirty="0" err="1" smtClean="0">
                <a:solidFill>
                  <a:schemeClr val="tx2"/>
                </a:solidFill>
                <a:cs typeface="Arial" charset="0"/>
              </a:rPr>
              <a:t>kommen</a:t>
            </a:r>
            <a:r>
              <a:rPr lang="en-US" sz="2400" dirty="0" smtClean="0">
                <a:solidFill>
                  <a:schemeClr val="tx2"/>
                </a:solidFill>
                <a:cs typeface="Arial" charset="0"/>
              </a:rPr>
              <a:t>?</a:t>
            </a:r>
            <a:endParaRPr lang="ru-RU" sz="2400" dirty="0" smtClean="0">
              <a:solidFill>
                <a:schemeClr val="tx2"/>
              </a:solidFill>
              <a:cs typeface="Arial" charset="0"/>
            </a:endParaRPr>
          </a:p>
          <a:p>
            <a:pPr eaLnBrk="1" hangingPunct="1"/>
            <a:r>
              <a:rPr lang="en-US" sz="2400" dirty="0" err="1" smtClean="0">
                <a:solidFill>
                  <a:schemeClr val="tx2"/>
                </a:solidFill>
              </a:rPr>
              <a:t>Wie</a:t>
            </a:r>
            <a:r>
              <a:rPr lang="en-US" sz="2400" dirty="0" smtClean="0">
                <a:solidFill>
                  <a:schemeClr val="tx2"/>
                </a:solidFill>
              </a:rPr>
              <a:t> </a:t>
            </a:r>
            <a:r>
              <a:rPr lang="en-US" sz="2400" dirty="0" err="1" smtClean="0">
                <a:solidFill>
                  <a:schemeClr val="tx2"/>
                </a:solidFill>
              </a:rPr>
              <a:t>viele</a:t>
            </a:r>
            <a:r>
              <a:rPr lang="en-US" sz="2400" dirty="0" smtClean="0">
                <a:solidFill>
                  <a:schemeClr val="tx2"/>
                </a:solidFill>
              </a:rPr>
              <a:t> Lehrer </a:t>
            </a:r>
            <a:r>
              <a:rPr lang="en-US" sz="2400" dirty="0" err="1" smtClean="0">
                <a:solidFill>
                  <a:schemeClr val="tx2"/>
                </a:solidFill>
              </a:rPr>
              <a:t>unterrichten</a:t>
            </a:r>
            <a:r>
              <a:rPr lang="en-US" sz="2400" dirty="0" smtClean="0">
                <a:solidFill>
                  <a:schemeClr val="tx2"/>
                </a:solidFill>
              </a:rPr>
              <a:t> in </a:t>
            </a:r>
            <a:r>
              <a:rPr lang="en-US" sz="2400" dirty="0" err="1" smtClean="0">
                <a:solidFill>
                  <a:schemeClr val="tx2"/>
                </a:solidFill>
              </a:rPr>
              <a:t>der</a:t>
            </a:r>
            <a:r>
              <a:rPr lang="en-US" sz="2400" dirty="0" smtClean="0">
                <a:solidFill>
                  <a:schemeClr val="tx2"/>
                </a:solidFill>
              </a:rPr>
              <a:t> </a:t>
            </a:r>
            <a:r>
              <a:rPr lang="en-US" sz="2400" dirty="0" err="1" smtClean="0">
                <a:solidFill>
                  <a:schemeClr val="tx2"/>
                </a:solidFill>
              </a:rPr>
              <a:t>Schule</a:t>
            </a:r>
            <a:r>
              <a:rPr lang="en-US" sz="2400" dirty="0" smtClean="0">
                <a:solidFill>
                  <a:schemeClr val="tx2"/>
                </a:solidFill>
              </a:rPr>
              <a:t>?</a:t>
            </a:r>
            <a:br>
              <a:rPr lang="en-US" sz="2400" dirty="0" smtClean="0">
                <a:solidFill>
                  <a:schemeClr val="tx2"/>
                </a:solidFill>
              </a:rPr>
            </a:br>
            <a:r>
              <a:rPr lang="en-US" sz="2400" dirty="0" err="1" smtClean="0">
                <a:solidFill>
                  <a:schemeClr val="tx2"/>
                </a:solidFill>
              </a:rPr>
              <a:t>Wie</a:t>
            </a:r>
            <a:r>
              <a:rPr lang="en-US" sz="2400" dirty="0" smtClean="0">
                <a:solidFill>
                  <a:schemeClr val="tx2"/>
                </a:solidFill>
              </a:rPr>
              <a:t> </a:t>
            </a:r>
            <a:r>
              <a:rPr lang="en-US" sz="2400" dirty="0" err="1" smtClean="0">
                <a:solidFill>
                  <a:schemeClr val="tx2"/>
                </a:solidFill>
              </a:rPr>
              <a:t>hei</a:t>
            </a:r>
            <a:r>
              <a:rPr lang="en-US" sz="2400" dirty="0" err="1" smtClean="0">
                <a:solidFill>
                  <a:schemeClr val="tx2"/>
                </a:solidFill>
                <a:cs typeface="Arial" charset="0"/>
              </a:rPr>
              <a:t>ßen</a:t>
            </a:r>
            <a:r>
              <a:rPr lang="en-US" sz="2400" dirty="0" smtClean="0">
                <a:solidFill>
                  <a:schemeClr val="tx2"/>
                </a:solidFill>
                <a:cs typeface="Arial" charset="0"/>
              </a:rPr>
              <a:t> </a:t>
            </a:r>
            <a:r>
              <a:rPr lang="en-US" sz="2400" dirty="0" err="1" smtClean="0">
                <a:solidFill>
                  <a:schemeClr val="tx2"/>
                </a:solidFill>
                <a:cs typeface="Arial" charset="0"/>
              </a:rPr>
              <a:t>sie</a:t>
            </a:r>
            <a:r>
              <a:rPr lang="en-US" sz="2400" dirty="0" smtClean="0">
                <a:solidFill>
                  <a:schemeClr val="tx2"/>
                </a:solidFill>
                <a:cs typeface="Arial" charset="0"/>
              </a:rPr>
              <a:t>?</a:t>
            </a:r>
            <a:endParaRPr lang="ru-RU" sz="2400" dirty="0" smtClean="0">
              <a:solidFill>
                <a:schemeClr val="tx2"/>
              </a:solidFill>
              <a:cs typeface="Arial" charset="0"/>
            </a:endParaRPr>
          </a:p>
          <a:p>
            <a:pPr eaLnBrk="1" hangingPunct="1"/>
            <a:r>
              <a:rPr lang="en-US" sz="2400" dirty="0" err="1" smtClean="0">
                <a:solidFill>
                  <a:schemeClr val="tx2"/>
                </a:solidFill>
                <a:cs typeface="Arial" charset="0"/>
              </a:rPr>
              <a:t>Besuchen</a:t>
            </a:r>
            <a:r>
              <a:rPr lang="en-US" sz="2400" dirty="0" smtClean="0">
                <a:solidFill>
                  <a:schemeClr val="tx2"/>
                </a:solidFill>
                <a:cs typeface="Arial" charset="0"/>
              </a:rPr>
              <a:t> die </a:t>
            </a:r>
            <a:r>
              <a:rPr lang="en-US" sz="2400" dirty="0" err="1" smtClean="0">
                <a:solidFill>
                  <a:schemeClr val="tx2"/>
                </a:solidFill>
                <a:cs typeface="Arial" charset="0"/>
              </a:rPr>
              <a:t>Jungen</a:t>
            </a:r>
            <a:r>
              <a:rPr lang="en-US" sz="2400" dirty="0" smtClean="0">
                <a:solidFill>
                  <a:schemeClr val="tx2"/>
                </a:solidFill>
                <a:cs typeface="Arial" charset="0"/>
              </a:rPr>
              <a:t> </a:t>
            </a:r>
            <a:r>
              <a:rPr lang="en-US" sz="2400" dirty="0" err="1" smtClean="0">
                <a:solidFill>
                  <a:schemeClr val="tx2"/>
                </a:solidFill>
                <a:cs typeface="Arial" charset="0"/>
              </a:rPr>
              <a:t>gern</a:t>
            </a:r>
            <a:r>
              <a:rPr lang="en-US" sz="2400" dirty="0" smtClean="0">
                <a:solidFill>
                  <a:schemeClr val="tx2"/>
                </a:solidFill>
                <a:cs typeface="Arial" charset="0"/>
              </a:rPr>
              <a:t> die </a:t>
            </a:r>
            <a:r>
              <a:rPr lang="en-US" sz="2400" dirty="0" err="1" smtClean="0">
                <a:solidFill>
                  <a:schemeClr val="tx2"/>
                </a:solidFill>
                <a:cs typeface="Arial" charset="0"/>
              </a:rPr>
              <a:t>Schule</a:t>
            </a:r>
            <a:r>
              <a:rPr lang="en-US" sz="2400" dirty="0" smtClean="0">
                <a:solidFill>
                  <a:schemeClr val="tx2"/>
                </a:solidFill>
                <a:cs typeface="Arial" charset="0"/>
              </a:rPr>
              <a:t>? </a:t>
            </a:r>
            <a:br>
              <a:rPr lang="en-US" sz="2400" dirty="0" smtClean="0">
                <a:solidFill>
                  <a:schemeClr val="tx2"/>
                </a:solidFill>
                <a:cs typeface="Arial" charset="0"/>
              </a:rPr>
            </a:br>
            <a:endParaRPr lang="en-US" sz="2400" dirty="0" smtClean="0">
              <a:solidFill>
                <a:schemeClr val="tx2"/>
              </a:solidFill>
              <a:cs typeface="Arial" charset="0"/>
            </a:endParaRPr>
          </a:p>
          <a:p>
            <a:pPr eaLnBrk="1" hangingPunct="1"/>
            <a:endParaRPr lang="en-US" dirty="0" smtClean="0">
              <a:cs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043608" y="332655"/>
            <a:ext cx="7560840" cy="5544617"/>
          </a:xfrm>
        </p:spPr>
        <p:txBody>
          <a:bodyPr/>
          <a:lstStyle/>
          <a:p>
            <a:pPr eaLnBrk="1" hangingPunct="1">
              <a:lnSpc>
                <a:spcPct val="100000"/>
              </a:lnSpc>
            </a:pPr>
            <a:r>
              <a:rPr lang="en-US" sz="2100" dirty="0" smtClean="0">
                <a:cs typeface="Arial" charset="0"/>
              </a:rPr>
              <a:t/>
            </a:r>
            <a:br>
              <a:rPr lang="en-US" sz="2100" dirty="0" smtClean="0">
                <a:cs typeface="Arial" charset="0"/>
              </a:rPr>
            </a:br>
            <a:r>
              <a:rPr lang="en-US" sz="2800" dirty="0" err="1" smtClean="0">
                <a:cs typeface="Arial" charset="0"/>
              </a:rPr>
              <a:t>Arbeitsblatt</a:t>
            </a:r>
            <a:r>
              <a:rPr lang="en-US" sz="2800" dirty="0" smtClean="0">
                <a:cs typeface="Arial" charset="0"/>
              </a:rPr>
              <a:t> 3</a:t>
            </a:r>
            <a:r>
              <a:rPr lang="en-US" sz="2100" dirty="0" smtClean="0">
                <a:cs typeface="Arial" charset="0"/>
              </a:rPr>
              <a:t/>
            </a:r>
            <a:br>
              <a:rPr lang="en-US" sz="2100" dirty="0" smtClean="0">
                <a:cs typeface="Arial" charset="0"/>
              </a:rPr>
            </a:br>
            <a:r>
              <a:rPr lang="en-US" sz="2100" dirty="0" smtClean="0">
                <a:cs typeface="Arial" charset="0"/>
              </a:rPr>
              <a:t>In </a:t>
            </a:r>
            <a:r>
              <a:rPr lang="en-US" sz="2100" dirty="0" err="1" smtClean="0">
                <a:cs typeface="Arial" charset="0"/>
              </a:rPr>
              <a:t>der</a:t>
            </a:r>
            <a:r>
              <a:rPr lang="en-US" sz="2100" dirty="0" smtClean="0">
                <a:cs typeface="Arial" charset="0"/>
              </a:rPr>
              <a:t> </a:t>
            </a:r>
            <a:r>
              <a:rPr lang="en-US" sz="2100" dirty="0" err="1" smtClean="0">
                <a:cs typeface="Arial" charset="0"/>
              </a:rPr>
              <a:t>Schule</a:t>
            </a:r>
            <a:r>
              <a:rPr lang="en-US" sz="2100" dirty="0" smtClean="0">
                <a:cs typeface="Arial" charset="0"/>
              </a:rPr>
              <a:t> </a:t>
            </a:r>
            <a:r>
              <a:rPr lang="en-US" sz="2100" dirty="0" err="1" smtClean="0">
                <a:cs typeface="Arial" charset="0"/>
              </a:rPr>
              <a:t>gefällt</a:t>
            </a:r>
            <a:r>
              <a:rPr lang="en-US" sz="2100" dirty="0" smtClean="0">
                <a:cs typeface="Arial" charset="0"/>
              </a:rPr>
              <a:t> </a:t>
            </a:r>
            <a:r>
              <a:rPr lang="en-US" sz="2100" dirty="0" err="1" smtClean="0">
                <a:cs typeface="Arial" charset="0"/>
              </a:rPr>
              <a:t>es</a:t>
            </a:r>
            <a:r>
              <a:rPr lang="en-US" sz="2100" dirty="0" smtClean="0">
                <a:cs typeface="Arial" charset="0"/>
              </a:rPr>
              <a:t> </a:t>
            </a:r>
            <a:r>
              <a:rPr lang="en-US" sz="2100" dirty="0" err="1" smtClean="0">
                <a:cs typeface="Arial" charset="0"/>
              </a:rPr>
              <a:t>Tade</a:t>
            </a:r>
            <a:r>
              <a:rPr lang="en-US" sz="2100" dirty="0" smtClean="0">
                <a:cs typeface="Arial" charset="0"/>
              </a:rPr>
              <a:t> </a:t>
            </a:r>
            <a:r>
              <a:rPr lang="en-US" sz="2100" dirty="0" err="1" smtClean="0">
                <a:cs typeface="Arial" charset="0"/>
              </a:rPr>
              <a:t>sehr</a:t>
            </a:r>
            <a:r>
              <a:rPr lang="en-US" sz="2100" dirty="0" smtClean="0">
                <a:cs typeface="Arial" charset="0"/>
              </a:rPr>
              <a:t> gut.”</a:t>
            </a:r>
            <a:r>
              <a:rPr lang="en-US" sz="2100" dirty="0" err="1" smtClean="0">
                <a:cs typeface="Arial" charset="0"/>
              </a:rPr>
              <a:t>Mathe</a:t>
            </a:r>
            <a:r>
              <a:rPr lang="en-US" sz="2100" dirty="0" smtClean="0">
                <a:cs typeface="Arial" charset="0"/>
              </a:rPr>
              <a:t> </a:t>
            </a:r>
            <a:r>
              <a:rPr lang="en-US" sz="2100" dirty="0" err="1" smtClean="0">
                <a:cs typeface="Arial" charset="0"/>
              </a:rPr>
              <a:t>mag</a:t>
            </a:r>
            <a:r>
              <a:rPr lang="en-US" sz="2100" dirty="0" smtClean="0">
                <a:cs typeface="Arial" charset="0"/>
              </a:rPr>
              <a:t> </a:t>
            </a:r>
            <a:r>
              <a:rPr lang="en-US" sz="2100" dirty="0" err="1" smtClean="0">
                <a:cs typeface="Arial" charset="0"/>
              </a:rPr>
              <a:t>ich</a:t>
            </a:r>
            <a:r>
              <a:rPr lang="en-US" sz="2100" dirty="0" smtClean="0">
                <a:cs typeface="Arial" charset="0"/>
              </a:rPr>
              <a:t> </a:t>
            </a:r>
            <a:r>
              <a:rPr lang="en-US" sz="2100" dirty="0" err="1" smtClean="0">
                <a:cs typeface="Arial" charset="0"/>
              </a:rPr>
              <a:t>sehr</a:t>
            </a:r>
            <a:r>
              <a:rPr lang="en-US" sz="2100" dirty="0" smtClean="0">
                <a:cs typeface="Arial" charset="0"/>
              </a:rPr>
              <a:t> </a:t>
            </a:r>
            <a:r>
              <a:rPr lang="en-US" sz="2100" dirty="0" err="1" smtClean="0">
                <a:cs typeface="Arial" charset="0"/>
              </a:rPr>
              <a:t>gern,Deutsch</a:t>
            </a:r>
            <a:r>
              <a:rPr lang="en-US" sz="2100" dirty="0" smtClean="0">
                <a:cs typeface="Arial" charset="0"/>
              </a:rPr>
              <a:t> </a:t>
            </a:r>
            <a:r>
              <a:rPr lang="en-US" sz="2100" dirty="0" err="1" smtClean="0">
                <a:cs typeface="Arial" charset="0"/>
              </a:rPr>
              <a:t>auch.Wir</a:t>
            </a:r>
            <a:r>
              <a:rPr lang="en-US" sz="2100" dirty="0" smtClean="0">
                <a:cs typeface="Arial" charset="0"/>
              </a:rPr>
              <a:t> </a:t>
            </a:r>
            <a:r>
              <a:rPr lang="en-US" sz="2100" dirty="0" err="1" smtClean="0">
                <a:cs typeface="Arial" charset="0"/>
              </a:rPr>
              <a:t>spielen</a:t>
            </a:r>
            <a:r>
              <a:rPr lang="en-US" sz="2100" dirty="0" smtClean="0">
                <a:cs typeface="Arial" charset="0"/>
              </a:rPr>
              <a:t> </a:t>
            </a:r>
            <a:r>
              <a:rPr lang="en-US" sz="2100" dirty="0" err="1" smtClean="0">
                <a:cs typeface="Arial" charset="0"/>
              </a:rPr>
              <a:t>hier</a:t>
            </a:r>
            <a:r>
              <a:rPr lang="en-US" sz="2100" dirty="0" smtClean="0">
                <a:cs typeface="Arial" charset="0"/>
              </a:rPr>
              <a:t> oft und </a:t>
            </a:r>
            <a:r>
              <a:rPr lang="en-US" sz="2100" dirty="0" err="1" smtClean="0">
                <a:cs typeface="Arial" charset="0"/>
              </a:rPr>
              <a:t>haben</a:t>
            </a:r>
            <a:r>
              <a:rPr lang="en-US" sz="2100" dirty="0" smtClean="0">
                <a:cs typeface="Arial" charset="0"/>
              </a:rPr>
              <a:t> </a:t>
            </a:r>
            <a:r>
              <a:rPr lang="en-US" sz="2100" dirty="0" err="1" smtClean="0">
                <a:cs typeface="Arial" charset="0"/>
              </a:rPr>
              <a:t>viel</a:t>
            </a:r>
            <a:r>
              <a:rPr lang="en-US" sz="2100" dirty="0" smtClean="0">
                <a:cs typeface="Arial" charset="0"/>
              </a:rPr>
              <a:t> </a:t>
            </a:r>
            <a:r>
              <a:rPr lang="en-US" sz="2100" dirty="0" err="1" smtClean="0">
                <a:cs typeface="Arial" charset="0"/>
              </a:rPr>
              <a:t>Spaß.Doch</a:t>
            </a:r>
            <a:r>
              <a:rPr lang="en-US" sz="2100" dirty="0" smtClean="0">
                <a:cs typeface="Arial" charset="0"/>
              </a:rPr>
              <a:t> </a:t>
            </a:r>
            <a:r>
              <a:rPr lang="en-US" sz="2100" dirty="0" err="1" smtClean="0">
                <a:cs typeface="Arial" charset="0"/>
              </a:rPr>
              <a:t>manchmal</a:t>
            </a:r>
            <a:r>
              <a:rPr lang="en-US" sz="2100" dirty="0" smtClean="0">
                <a:cs typeface="Arial" charset="0"/>
              </a:rPr>
              <a:t> </a:t>
            </a:r>
            <a:r>
              <a:rPr lang="en-US" sz="2100" dirty="0" err="1" smtClean="0">
                <a:cs typeface="Arial" charset="0"/>
              </a:rPr>
              <a:t>kann</a:t>
            </a:r>
            <a:r>
              <a:rPr lang="en-US" sz="2100" dirty="0" smtClean="0">
                <a:cs typeface="Arial" charset="0"/>
              </a:rPr>
              <a:t> Frau </a:t>
            </a:r>
            <a:r>
              <a:rPr lang="en-US" sz="2100" dirty="0" err="1" smtClean="0">
                <a:cs typeface="Arial" charset="0"/>
              </a:rPr>
              <a:t>Fleeth</a:t>
            </a:r>
            <a:r>
              <a:rPr lang="en-US" sz="2100" dirty="0" smtClean="0">
                <a:cs typeface="Arial" charset="0"/>
              </a:rPr>
              <a:t>, </a:t>
            </a:r>
            <a:r>
              <a:rPr lang="en-US" sz="2100" dirty="0" err="1" smtClean="0">
                <a:cs typeface="Arial" charset="0"/>
              </a:rPr>
              <a:t>unsere</a:t>
            </a:r>
            <a:r>
              <a:rPr lang="en-US" sz="2100" dirty="0" smtClean="0">
                <a:cs typeface="Arial" charset="0"/>
              </a:rPr>
              <a:t> </a:t>
            </a:r>
            <a:r>
              <a:rPr lang="en-US" sz="2100" dirty="0" err="1" smtClean="0">
                <a:cs typeface="Arial" charset="0"/>
              </a:rPr>
              <a:t>Lehrerin</a:t>
            </a:r>
            <a:r>
              <a:rPr lang="en-US" sz="2100" dirty="0" smtClean="0">
                <a:cs typeface="Arial" charset="0"/>
              </a:rPr>
              <a:t>, </a:t>
            </a:r>
            <a:r>
              <a:rPr lang="en-US" sz="2100" dirty="0" err="1" smtClean="0">
                <a:cs typeface="Arial" charset="0"/>
              </a:rPr>
              <a:t>auch</a:t>
            </a:r>
            <a:r>
              <a:rPr lang="en-US" sz="2100" dirty="0" smtClean="0">
                <a:cs typeface="Arial" charset="0"/>
              </a:rPr>
              <a:t> </a:t>
            </a:r>
            <a:r>
              <a:rPr lang="en-US" sz="2100" dirty="0" err="1" smtClean="0">
                <a:cs typeface="Arial" charset="0"/>
              </a:rPr>
              <a:t>streng</a:t>
            </a:r>
            <a:r>
              <a:rPr lang="en-US" sz="2100" dirty="0" smtClean="0">
                <a:cs typeface="Arial" charset="0"/>
              </a:rPr>
              <a:t> </a:t>
            </a:r>
            <a:r>
              <a:rPr lang="en-US" sz="2100" dirty="0" err="1" smtClean="0">
                <a:cs typeface="Arial" charset="0"/>
              </a:rPr>
              <a:t>sein</a:t>
            </a:r>
            <a:r>
              <a:rPr lang="en-US" sz="2100" dirty="0" smtClean="0">
                <a:cs typeface="Arial" charset="0"/>
              </a:rPr>
              <a:t>.”</a:t>
            </a:r>
            <a:r>
              <a:rPr lang="en-US" sz="2100" dirty="0" err="1" smtClean="0">
                <a:cs typeface="Arial" charset="0"/>
              </a:rPr>
              <a:t>Tades</a:t>
            </a:r>
            <a:r>
              <a:rPr lang="en-US" sz="2100" dirty="0" smtClean="0">
                <a:cs typeface="Arial" charset="0"/>
              </a:rPr>
              <a:t> </a:t>
            </a:r>
            <a:r>
              <a:rPr lang="en-US" sz="2100" dirty="0" err="1" smtClean="0">
                <a:cs typeface="Arial" charset="0"/>
              </a:rPr>
              <a:t>Berufswunsch</a:t>
            </a:r>
            <a:r>
              <a:rPr lang="en-US" sz="2100" dirty="0" smtClean="0">
                <a:cs typeface="Arial" charset="0"/>
              </a:rPr>
              <a:t> </a:t>
            </a:r>
            <a:r>
              <a:rPr lang="en-US" sz="2100" dirty="0" err="1" smtClean="0">
                <a:cs typeface="Arial" charset="0"/>
              </a:rPr>
              <a:t>steht</a:t>
            </a:r>
            <a:r>
              <a:rPr lang="en-US" sz="2100" dirty="0" smtClean="0">
                <a:cs typeface="Arial" charset="0"/>
              </a:rPr>
              <a:t> </a:t>
            </a:r>
            <a:r>
              <a:rPr lang="en-US" sz="2100" dirty="0" err="1" smtClean="0">
                <a:cs typeface="Arial" charset="0"/>
              </a:rPr>
              <a:t>schon</a:t>
            </a:r>
            <a:r>
              <a:rPr lang="en-US" sz="2100" dirty="0" smtClean="0">
                <a:cs typeface="Arial" charset="0"/>
              </a:rPr>
              <a:t> </a:t>
            </a:r>
            <a:r>
              <a:rPr lang="en-US" sz="2100" dirty="0" err="1" smtClean="0">
                <a:cs typeface="Arial" charset="0"/>
              </a:rPr>
              <a:t>fest:Wie</a:t>
            </a:r>
            <a:r>
              <a:rPr lang="en-US" sz="2100" dirty="0" smtClean="0">
                <a:cs typeface="Arial" charset="0"/>
              </a:rPr>
              <a:t> </a:t>
            </a:r>
            <a:r>
              <a:rPr lang="en-US" sz="2100" dirty="0" err="1" smtClean="0">
                <a:cs typeface="Arial" charset="0"/>
              </a:rPr>
              <a:t>sein</a:t>
            </a:r>
            <a:r>
              <a:rPr lang="en-US" sz="2100" dirty="0" smtClean="0">
                <a:cs typeface="Arial" charset="0"/>
              </a:rPr>
              <a:t> </a:t>
            </a:r>
            <a:r>
              <a:rPr lang="en-US" sz="2100" dirty="0" err="1" smtClean="0">
                <a:cs typeface="Arial" charset="0"/>
              </a:rPr>
              <a:t>Vater</a:t>
            </a:r>
            <a:r>
              <a:rPr lang="en-US" sz="2100" dirty="0" smtClean="0">
                <a:cs typeface="Arial" charset="0"/>
              </a:rPr>
              <a:t> will </a:t>
            </a:r>
            <a:r>
              <a:rPr lang="en-US" sz="2100" dirty="0" err="1" smtClean="0">
                <a:cs typeface="Arial" charset="0"/>
              </a:rPr>
              <a:t>er</a:t>
            </a:r>
            <a:r>
              <a:rPr lang="en-US" sz="2100" dirty="0" smtClean="0">
                <a:cs typeface="Arial" charset="0"/>
              </a:rPr>
              <a:t> </a:t>
            </a:r>
            <a:r>
              <a:rPr lang="en-US" sz="2100" dirty="0" err="1" smtClean="0">
                <a:cs typeface="Arial" charset="0"/>
              </a:rPr>
              <a:t>beim</a:t>
            </a:r>
            <a:r>
              <a:rPr lang="en-US" sz="2100" dirty="0" smtClean="0">
                <a:cs typeface="Arial" charset="0"/>
              </a:rPr>
              <a:t> Amt </a:t>
            </a:r>
            <a:r>
              <a:rPr lang="en-US" sz="2100" dirty="0" err="1" smtClean="0">
                <a:cs typeface="Arial" charset="0"/>
              </a:rPr>
              <a:t>für</a:t>
            </a:r>
            <a:r>
              <a:rPr lang="en-US" sz="2100" dirty="0" smtClean="0">
                <a:cs typeface="Arial" charset="0"/>
              </a:rPr>
              <a:t> Land-und </a:t>
            </a:r>
            <a:r>
              <a:rPr lang="en-US" sz="2100" dirty="0" err="1" smtClean="0">
                <a:cs typeface="Arial" charset="0"/>
              </a:rPr>
              <a:t>Wasserwirtschaft</a:t>
            </a:r>
            <a:r>
              <a:rPr lang="en-US" sz="2100" dirty="0" smtClean="0">
                <a:cs typeface="Arial" charset="0"/>
              </a:rPr>
              <a:t> auf </a:t>
            </a:r>
            <a:r>
              <a:rPr lang="en-US" sz="2100" dirty="0" err="1" smtClean="0">
                <a:cs typeface="Arial" charset="0"/>
              </a:rPr>
              <a:t>der</a:t>
            </a:r>
            <a:r>
              <a:rPr lang="en-US" sz="2100" dirty="0" smtClean="0">
                <a:cs typeface="Arial" charset="0"/>
              </a:rPr>
              <a:t> </a:t>
            </a:r>
            <a:r>
              <a:rPr lang="en-US" sz="2100" dirty="0" err="1" smtClean="0">
                <a:cs typeface="Arial" charset="0"/>
              </a:rPr>
              <a:t>Hallig</a:t>
            </a:r>
            <a:r>
              <a:rPr lang="en-US" sz="2100" dirty="0" smtClean="0">
                <a:cs typeface="Arial" charset="0"/>
              </a:rPr>
              <a:t> </a:t>
            </a:r>
            <a:r>
              <a:rPr lang="en-US" sz="2100" dirty="0" err="1" smtClean="0">
                <a:cs typeface="Arial" charset="0"/>
              </a:rPr>
              <a:t>Gröde</a:t>
            </a:r>
            <a:r>
              <a:rPr lang="en-US" sz="2100" dirty="0" smtClean="0">
                <a:cs typeface="Arial" charset="0"/>
              </a:rPr>
              <a:t> </a:t>
            </a:r>
            <a:r>
              <a:rPr lang="en-US" sz="2100" dirty="0" err="1" smtClean="0">
                <a:cs typeface="Arial" charset="0"/>
              </a:rPr>
              <a:t>arbeiten.Der</a:t>
            </a:r>
            <a:r>
              <a:rPr lang="en-US" sz="2100" dirty="0" smtClean="0">
                <a:cs typeface="Arial" charset="0"/>
              </a:rPr>
              <a:t> </a:t>
            </a:r>
            <a:r>
              <a:rPr lang="en-US" sz="2100" dirty="0" err="1" smtClean="0">
                <a:cs typeface="Arial" charset="0"/>
              </a:rPr>
              <a:t>Unterricht</a:t>
            </a:r>
            <a:r>
              <a:rPr lang="en-US" sz="2100" dirty="0" smtClean="0">
                <a:cs typeface="Arial" charset="0"/>
              </a:rPr>
              <a:t> </a:t>
            </a:r>
            <a:r>
              <a:rPr lang="en-US" sz="2100" dirty="0" err="1" smtClean="0">
                <a:cs typeface="Arial" charset="0"/>
              </a:rPr>
              <a:t>ist</a:t>
            </a:r>
            <a:r>
              <a:rPr lang="en-US" sz="2100" dirty="0" smtClean="0">
                <a:cs typeface="Arial" charset="0"/>
              </a:rPr>
              <a:t> </a:t>
            </a:r>
            <a:r>
              <a:rPr lang="en-US" sz="2100" dirty="0" err="1" smtClean="0">
                <a:cs typeface="Arial" charset="0"/>
              </a:rPr>
              <a:t>nicht</a:t>
            </a:r>
            <a:r>
              <a:rPr lang="en-US" sz="2100" dirty="0" smtClean="0">
                <a:cs typeface="Arial" charset="0"/>
              </a:rPr>
              <a:t> </a:t>
            </a:r>
            <a:r>
              <a:rPr lang="en-US" sz="2100" dirty="0" err="1" smtClean="0">
                <a:cs typeface="Arial" charset="0"/>
              </a:rPr>
              <a:t>viel</a:t>
            </a:r>
            <a:r>
              <a:rPr lang="en-US" sz="2100" dirty="0" smtClean="0">
                <a:cs typeface="Arial" charset="0"/>
              </a:rPr>
              <a:t> </a:t>
            </a:r>
            <a:r>
              <a:rPr lang="en-US" sz="2100" dirty="0" err="1" smtClean="0">
                <a:cs typeface="Arial" charset="0"/>
              </a:rPr>
              <a:t>anders</a:t>
            </a:r>
            <a:r>
              <a:rPr lang="en-US" sz="2100" dirty="0" smtClean="0">
                <a:cs typeface="Arial" charset="0"/>
              </a:rPr>
              <a:t> </a:t>
            </a:r>
            <a:r>
              <a:rPr lang="en-US" sz="2100" dirty="0" err="1" smtClean="0">
                <a:cs typeface="Arial" charset="0"/>
              </a:rPr>
              <a:t>als</a:t>
            </a:r>
            <a:r>
              <a:rPr lang="en-US" sz="2100" dirty="0" smtClean="0">
                <a:cs typeface="Arial" charset="0"/>
              </a:rPr>
              <a:t> auf </a:t>
            </a:r>
            <a:r>
              <a:rPr lang="en-US" sz="2100" dirty="0" err="1" smtClean="0">
                <a:cs typeface="Arial" charset="0"/>
              </a:rPr>
              <a:t>dem</a:t>
            </a:r>
            <a:r>
              <a:rPr lang="en-US" sz="2100" dirty="0" smtClean="0">
                <a:cs typeface="Arial" charset="0"/>
              </a:rPr>
              <a:t> </a:t>
            </a:r>
            <a:r>
              <a:rPr lang="en-US" sz="2100" dirty="0" err="1" smtClean="0">
                <a:cs typeface="Arial" charset="0"/>
              </a:rPr>
              <a:t>Festland.Lehrplan</a:t>
            </a:r>
            <a:r>
              <a:rPr lang="en-US" sz="2100" dirty="0" smtClean="0">
                <a:cs typeface="Arial" charset="0"/>
              </a:rPr>
              <a:t> und </a:t>
            </a:r>
            <a:r>
              <a:rPr lang="en-US" sz="2100" dirty="0" err="1" smtClean="0">
                <a:cs typeface="Arial" charset="0"/>
              </a:rPr>
              <a:t>Lehrinhalte</a:t>
            </a:r>
            <a:r>
              <a:rPr lang="en-US" sz="2100" dirty="0" smtClean="0">
                <a:cs typeface="Arial" charset="0"/>
              </a:rPr>
              <a:t> </a:t>
            </a:r>
            <a:r>
              <a:rPr lang="en-US" sz="2100" dirty="0" err="1" smtClean="0">
                <a:cs typeface="Arial" charset="0"/>
              </a:rPr>
              <a:t>sind</a:t>
            </a:r>
            <a:r>
              <a:rPr lang="en-US" sz="2100" dirty="0" smtClean="0">
                <a:cs typeface="Arial" charset="0"/>
              </a:rPr>
              <a:t> die </a:t>
            </a:r>
            <a:r>
              <a:rPr lang="en-US" sz="2100" dirty="0" err="1" smtClean="0">
                <a:cs typeface="Arial" charset="0"/>
              </a:rPr>
              <a:t>gleichen.Tade</a:t>
            </a:r>
            <a:r>
              <a:rPr lang="en-US" sz="2100" dirty="0" smtClean="0">
                <a:cs typeface="Arial" charset="0"/>
              </a:rPr>
              <a:t> </a:t>
            </a:r>
            <a:r>
              <a:rPr lang="en-US" sz="2100" dirty="0" err="1" smtClean="0">
                <a:cs typeface="Arial" charset="0"/>
              </a:rPr>
              <a:t>geht</a:t>
            </a:r>
            <a:r>
              <a:rPr lang="en-US" sz="2100" dirty="0" smtClean="0">
                <a:cs typeface="Arial" charset="0"/>
              </a:rPr>
              <a:t> in die 9., Erik in die 3 </a:t>
            </a:r>
            <a:r>
              <a:rPr lang="en-US" sz="2100" dirty="0" err="1" smtClean="0">
                <a:cs typeface="Arial" charset="0"/>
              </a:rPr>
              <a:t>Klasse</a:t>
            </a:r>
            <a:r>
              <a:rPr lang="en-US" sz="2100" dirty="0" smtClean="0">
                <a:cs typeface="Arial" charset="0"/>
              </a:rPr>
              <a:t>, </a:t>
            </a:r>
            <a:r>
              <a:rPr lang="en-US" sz="2100" dirty="0" err="1" smtClean="0">
                <a:cs typeface="Arial" charset="0"/>
              </a:rPr>
              <a:t>wie</a:t>
            </a:r>
            <a:r>
              <a:rPr lang="en-US" sz="2100" dirty="0" smtClean="0">
                <a:cs typeface="Arial" charset="0"/>
              </a:rPr>
              <a:t> auf </a:t>
            </a:r>
            <a:r>
              <a:rPr lang="en-US" sz="2100" dirty="0" err="1" smtClean="0">
                <a:cs typeface="Arial" charset="0"/>
              </a:rPr>
              <a:t>dem</a:t>
            </a:r>
            <a:r>
              <a:rPr lang="en-US" sz="2100" dirty="0" smtClean="0">
                <a:cs typeface="Arial" charset="0"/>
              </a:rPr>
              <a:t> </a:t>
            </a:r>
            <a:r>
              <a:rPr lang="en-US" sz="2100" dirty="0" err="1" smtClean="0">
                <a:cs typeface="Arial" charset="0"/>
              </a:rPr>
              <a:t>Festland</a:t>
            </a:r>
            <a:r>
              <a:rPr lang="en-US" sz="2100" dirty="0" smtClean="0">
                <a:cs typeface="Arial" charset="0"/>
              </a:rPr>
              <a:t>. Am </a:t>
            </a:r>
            <a:r>
              <a:rPr lang="en-US" sz="2100" dirty="0" err="1" smtClean="0">
                <a:cs typeface="Arial" charset="0"/>
              </a:rPr>
              <a:t>Ende</a:t>
            </a:r>
            <a:r>
              <a:rPr lang="en-US" sz="2100" dirty="0" smtClean="0">
                <a:cs typeface="Arial" charset="0"/>
              </a:rPr>
              <a:t> des </a:t>
            </a:r>
            <a:r>
              <a:rPr lang="en-US" sz="2100" dirty="0" err="1" smtClean="0">
                <a:cs typeface="Arial" charset="0"/>
              </a:rPr>
              <a:t>Schuljahres</a:t>
            </a:r>
            <a:r>
              <a:rPr lang="en-US" sz="2100" dirty="0" smtClean="0">
                <a:cs typeface="Arial" charset="0"/>
              </a:rPr>
              <a:t> </a:t>
            </a:r>
            <a:r>
              <a:rPr lang="en-US" sz="2100" dirty="0" err="1" smtClean="0">
                <a:cs typeface="Arial" charset="0"/>
              </a:rPr>
              <a:t>müssen</a:t>
            </a:r>
            <a:r>
              <a:rPr lang="en-US" sz="2100" dirty="0" smtClean="0">
                <a:cs typeface="Arial" charset="0"/>
              </a:rPr>
              <a:t> die Kinder auf </a:t>
            </a:r>
            <a:r>
              <a:rPr lang="en-US" sz="2100" dirty="0" err="1" smtClean="0">
                <a:cs typeface="Arial" charset="0"/>
              </a:rPr>
              <a:t>der</a:t>
            </a:r>
            <a:r>
              <a:rPr lang="en-US" sz="2100" dirty="0" smtClean="0">
                <a:cs typeface="Arial" charset="0"/>
              </a:rPr>
              <a:t> </a:t>
            </a:r>
            <a:r>
              <a:rPr lang="en-US" sz="2100" dirty="0" err="1" smtClean="0">
                <a:cs typeface="Arial" charset="0"/>
              </a:rPr>
              <a:t>Hallig</a:t>
            </a:r>
            <a:r>
              <a:rPr lang="en-US" sz="2100" dirty="0" smtClean="0">
                <a:cs typeface="Arial" charset="0"/>
              </a:rPr>
              <a:t> </a:t>
            </a:r>
            <a:r>
              <a:rPr lang="en-US" sz="2100" dirty="0" err="1" smtClean="0">
                <a:cs typeface="Arial" charset="0"/>
              </a:rPr>
              <a:t>Gröde</a:t>
            </a:r>
            <a:r>
              <a:rPr lang="en-US" sz="2100" dirty="0" smtClean="0">
                <a:cs typeface="Arial" charset="0"/>
              </a:rPr>
              <a:t> die </a:t>
            </a:r>
            <a:r>
              <a:rPr lang="en-US" sz="2100" dirty="0" err="1" smtClean="0">
                <a:cs typeface="Arial" charset="0"/>
              </a:rPr>
              <a:t>gleichen</a:t>
            </a:r>
            <a:r>
              <a:rPr lang="en-US" sz="2100" dirty="0" smtClean="0">
                <a:cs typeface="Arial" charset="0"/>
              </a:rPr>
              <a:t> </a:t>
            </a:r>
            <a:r>
              <a:rPr lang="en-US" sz="2100" dirty="0" err="1" smtClean="0">
                <a:cs typeface="Arial" charset="0"/>
              </a:rPr>
              <a:t>Leistungen</a:t>
            </a:r>
            <a:r>
              <a:rPr lang="en-US" sz="2100" dirty="0" smtClean="0">
                <a:cs typeface="Arial" charset="0"/>
              </a:rPr>
              <a:t> </a:t>
            </a:r>
            <a:r>
              <a:rPr lang="en-US" sz="2100" dirty="0" err="1" smtClean="0">
                <a:cs typeface="Arial" charset="0"/>
              </a:rPr>
              <a:t>bringen</a:t>
            </a:r>
            <a:r>
              <a:rPr lang="en-US" sz="2100" dirty="0" smtClean="0">
                <a:cs typeface="Arial" charset="0"/>
              </a:rPr>
              <a:t> </a:t>
            </a:r>
            <a:r>
              <a:rPr lang="en-US" sz="2100" dirty="0" err="1" smtClean="0">
                <a:cs typeface="Arial" charset="0"/>
              </a:rPr>
              <a:t>wie</a:t>
            </a:r>
            <a:r>
              <a:rPr lang="en-US" sz="2100" dirty="0" smtClean="0">
                <a:cs typeface="Arial" charset="0"/>
              </a:rPr>
              <a:t> </a:t>
            </a:r>
            <a:r>
              <a:rPr lang="en-US" sz="2100" dirty="0" err="1" smtClean="0">
                <a:cs typeface="Arial" charset="0"/>
              </a:rPr>
              <a:t>alle</a:t>
            </a:r>
            <a:r>
              <a:rPr lang="en-US" sz="2100" dirty="0" smtClean="0">
                <a:cs typeface="Arial" charset="0"/>
              </a:rPr>
              <a:t> </a:t>
            </a:r>
            <a:r>
              <a:rPr lang="en-US" sz="2100" dirty="0" err="1" smtClean="0">
                <a:cs typeface="Arial" charset="0"/>
              </a:rPr>
              <a:t>anderen</a:t>
            </a:r>
            <a:r>
              <a:rPr lang="en-US" sz="2100" dirty="0" smtClean="0">
                <a:cs typeface="Arial" charset="0"/>
              </a:rPr>
              <a:t> Kinder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923928" y="0"/>
            <a:ext cx="3744416" cy="908720"/>
          </a:xfrm>
        </p:spPr>
        <p:txBody>
          <a:bodyPr/>
          <a:lstStyle/>
          <a:p>
            <a:pPr algn="ctr" eaLnBrk="1" hangingPunct="1"/>
            <a:r>
              <a:rPr lang="en-US" sz="3600" dirty="0" err="1" smtClean="0"/>
              <a:t>Tade</a:t>
            </a:r>
            <a:endParaRPr lang="ru-RU" sz="3600" dirty="0" smtClean="0"/>
          </a:p>
        </p:txBody>
      </p:sp>
      <p:sp>
        <p:nvSpPr>
          <p:cNvPr id="14339" name="Rectangle 3"/>
          <p:cNvSpPr>
            <a:spLocks noGrp="1" noChangeArrowheads="1"/>
          </p:cNvSpPr>
          <p:nvPr>
            <p:ph type="body" idx="1"/>
          </p:nvPr>
        </p:nvSpPr>
        <p:spPr>
          <a:xfrm>
            <a:off x="827088" y="1268412"/>
            <a:ext cx="7543800" cy="4464843"/>
          </a:xfrm>
        </p:spPr>
        <p:txBody>
          <a:bodyPr/>
          <a:lstStyle/>
          <a:p>
            <a:pPr eaLnBrk="1" hangingPunct="1"/>
            <a:r>
              <a:rPr lang="ru-RU" sz="2400" dirty="0" smtClean="0">
                <a:solidFill>
                  <a:schemeClr val="tx2"/>
                </a:solidFill>
              </a:rPr>
              <a:t>13</a:t>
            </a:r>
            <a:r>
              <a:rPr lang="en-US" sz="2400" dirty="0" smtClean="0">
                <a:solidFill>
                  <a:schemeClr val="tx2"/>
                </a:solidFill>
              </a:rPr>
              <a:t> </a:t>
            </a:r>
            <a:r>
              <a:rPr lang="en-US" sz="2400" dirty="0" err="1" smtClean="0">
                <a:solidFill>
                  <a:schemeClr val="tx2"/>
                </a:solidFill>
              </a:rPr>
              <a:t>Jahre</a:t>
            </a:r>
            <a:r>
              <a:rPr lang="en-US" sz="2400" dirty="0" smtClean="0">
                <a:solidFill>
                  <a:schemeClr val="tx2"/>
                </a:solidFill>
              </a:rPr>
              <a:t> alt</a:t>
            </a:r>
          </a:p>
          <a:p>
            <a:pPr eaLnBrk="1" hangingPunct="1">
              <a:buFontTx/>
              <a:buNone/>
            </a:pPr>
            <a:r>
              <a:rPr lang="en-US" sz="2400" dirty="0" err="1" smtClean="0">
                <a:solidFill>
                  <a:schemeClr val="tx2"/>
                </a:solidFill>
              </a:rPr>
              <a:t>besucht</a:t>
            </a:r>
            <a:r>
              <a:rPr lang="en-US" sz="2400" dirty="0" smtClean="0">
                <a:solidFill>
                  <a:schemeClr val="tx2"/>
                </a:solidFill>
              </a:rPr>
              <a:t> die </a:t>
            </a:r>
            <a:r>
              <a:rPr lang="en-US" sz="2400" dirty="0" err="1" smtClean="0">
                <a:solidFill>
                  <a:schemeClr val="tx2"/>
                </a:solidFill>
              </a:rPr>
              <a:t>neunte</a:t>
            </a:r>
            <a:r>
              <a:rPr lang="en-US" sz="2400" dirty="0" smtClean="0">
                <a:solidFill>
                  <a:schemeClr val="tx2"/>
                </a:solidFill>
              </a:rPr>
              <a:t> </a:t>
            </a:r>
            <a:r>
              <a:rPr lang="en-US" sz="2400" dirty="0" err="1" smtClean="0">
                <a:solidFill>
                  <a:schemeClr val="tx2"/>
                </a:solidFill>
              </a:rPr>
              <a:t>Klasse</a:t>
            </a:r>
            <a:endParaRPr lang="en-US" sz="2400" dirty="0" smtClean="0">
              <a:solidFill>
                <a:schemeClr val="tx2"/>
              </a:solidFill>
            </a:endParaRPr>
          </a:p>
          <a:p>
            <a:pPr eaLnBrk="1" hangingPunct="1">
              <a:buFontTx/>
              <a:buNone/>
            </a:pPr>
            <a:r>
              <a:rPr lang="en-US" sz="2400" dirty="0" smtClean="0">
                <a:solidFill>
                  <a:schemeClr val="tx2"/>
                </a:solidFill>
              </a:rPr>
              <a:t>hat </a:t>
            </a:r>
            <a:r>
              <a:rPr lang="en-US" sz="2400" dirty="0" err="1" smtClean="0">
                <a:solidFill>
                  <a:schemeClr val="tx2"/>
                </a:solidFill>
              </a:rPr>
              <a:t>einen</a:t>
            </a:r>
            <a:r>
              <a:rPr lang="en-US" sz="2400" dirty="0" smtClean="0">
                <a:solidFill>
                  <a:schemeClr val="tx2"/>
                </a:solidFill>
              </a:rPr>
              <a:t> </a:t>
            </a:r>
            <a:r>
              <a:rPr lang="en-US" sz="2400" dirty="0" err="1" smtClean="0">
                <a:solidFill>
                  <a:schemeClr val="tx2"/>
                </a:solidFill>
              </a:rPr>
              <a:t>Bruder</a:t>
            </a:r>
            <a:endParaRPr lang="en-US" sz="2400" dirty="0" smtClean="0">
              <a:solidFill>
                <a:schemeClr val="tx2"/>
              </a:solidFill>
            </a:endParaRPr>
          </a:p>
          <a:p>
            <a:pPr eaLnBrk="1" hangingPunct="1">
              <a:buFontTx/>
              <a:buNone/>
            </a:pPr>
            <a:r>
              <a:rPr lang="en-US" sz="2400" dirty="0" err="1" smtClean="0">
                <a:solidFill>
                  <a:schemeClr val="tx2"/>
                </a:solidFill>
              </a:rPr>
              <a:t>gef</a:t>
            </a:r>
            <a:r>
              <a:rPr lang="en-US" sz="2400" dirty="0" err="1" smtClean="0">
                <a:solidFill>
                  <a:schemeClr val="tx2"/>
                </a:solidFill>
                <a:cs typeface="Arial" charset="0"/>
              </a:rPr>
              <a:t>ällt</a:t>
            </a:r>
            <a:r>
              <a:rPr lang="en-US" sz="2400" dirty="0" smtClean="0">
                <a:solidFill>
                  <a:schemeClr val="tx2"/>
                </a:solidFill>
                <a:cs typeface="Arial" charset="0"/>
              </a:rPr>
              <a:t> die </a:t>
            </a:r>
            <a:r>
              <a:rPr lang="en-US" sz="2400" dirty="0" err="1" smtClean="0">
                <a:solidFill>
                  <a:schemeClr val="tx2"/>
                </a:solidFill>
                <a:cs typeface="Arial" charset="0"/>
              </a:rPr>
              <a:t>Schule</a:t>
            </a:r>
            <a:r>
              <a:rPr lang="en-US" sz="2400" dirty="0" smtClean="0">
                <a:solidFill>
                  <a:schemeClr val="tx2"/>
                </a:solidFill>
                <a:cs typeface="Arial" charset="0"/>
              </a:rPr>
              <a:t> </a:t>
            </a:r>
            <a:r>
              <a:rPr lang="en-US" sz="2400" dirty="0" err="1" smtClean="0">
                <a:solidFill>
                  <a:schemeClr val="tx2"/>
                </a:solidFill>
                <a:cs typeface="Arial" charset="0"/>
              </a:rPr>
              <a:t>sehr</a:t>
            </a:r>
            <a:r>
              <a:rPr lang="en-US" sz="2400" dirty="0" smtClean="0">
                <a:solidFill>
                  <a:schemeClr val="tx2"/>
                </a:solidFill>
                <a:cs typeface="Arial" charset="0"/>
              </a:rPr>
              <a:t> gut</a:t>
            </a:r>
          </a:p>
          <a:p>
            <a:pPr eaLnBrk="1" hangingPunct="1">
              <a:buFontTx/>
              <a:buNone/>
            </a:pPr>
            <a:r>
              <a:rPr lang="en-US" sz="2400" dirty="0" err="1" smtClean="0">
                <a:solidFill>
                  <a:schemeClr val="tx2"/>
                </a:solidFill>
                <a:cs typeface="Arial" charset="0"/>
              </a:rPr>
              <a:t>mag</a:t>
            </a:r>
            <a:r>
              <a:rPr lang="en-US" sz="2400" dirty="0" smtClean="0">
                <a:solidFill>
                  <a:schemeClr val="tx2"/>
                </a:solidFill>
                <a:cs typeface="Arial" charset="0"/>
              </a:rPr>
              <a:t> </a:t>
            </a:r>
            <a:r>
              <a:rPr lang="en-US" sz="2400" dirty="0" err="1" smtClean="0">
                <a:solidFill>
                  <a:schemeClr val="tx2"/>
                </a:solidFill>
                <a:cs typeface="Arial" charset="0"/>
              </a:rPr>
              <a:t>Mathe</a:t>
            </a:r>
            <a:r>
              <a:rPr lang="en-US" sz="2400" dirty="0" smtClean="0">
                <a:solidFill>
                  <a:schemeClr val="tx2"/>
                </a:solidFill>
                <a:cs typeface="Arial" charset="0"/>
              </a:rPr>
              <a:t> und Deutsch</a:t>
            </a:r>
          </a:p>
          <a:p>
            <a:pPr eaLnBrk="1" hangingPunct="1">
              <a:buFontTx/>
              <a:buNone/>
            </a:pPr>
            <a:r>
              <a:rPr lang="en-US" sz="2400" dirty="0" smtClean="0">
                <a:solidFill>
                  <a:schemeClr val="tx2"/>
                </a:solidFill>
                <a:cs typeface="Arial" charset="0"/>
              </a:rPr>
              <a:t>will auf </a:t>
            </a:r>
            <a:r>
              <a:rPr lang="en-US" sz="2400" dirty="0" err="1" smtClean="0">
                <a:solidFill>
                  <a:schemeClr val="tx2"/>
                </a:solidFill>
                <a:cs typeface="Arial" charset="0"/>
              </a:rPr>
              <a:t>der</a:t>
            </a:r>
            <a:r>
              <a:rPr lang="en-US" sz="2400" dirty="0" smtClean="0">
                <a:solidFill>
                  <a:schemeClr val="tx2"/>
                </a:solidFill>
                <a:cs typeface="Arial" charset="0"/>
              </a:rPr>
              <a:t> </a:t>
            </a:r>
            <a:r>
              <a:rPr lang="en-US" sz="2400" dirty="0" err="1" smtClean="0">
                <a:solidFill>
                  <a:schemeClr val="tx2"/>
                </a:solidFill>
                <a:cs typeface="Arial" charset="0"/>
              </a:rPr>
              <a:t>Insel</a:t>
            </a:r>
            <a:r>
              <a:rPr lang="en-US" sz="2400" dirty="0" smtClean="0">
                <a:solidFill>
                  <a:schemeClr val="tx2"/>
                </a:solidFill>
                <a:cs typeface="Arial" charset="0"/>
              </a:rPr>
              <a:t> </a:t>
            </a:r>
            <a:r>
              <a:rPr lang="en-US" sz="2400" dirty="0" err="1" smtClean="0">
                <a:solidFill>
                  <a:schemeClr val="tx2"/>
                </a:solidFill>
                <a:cs typeface="Arial" charset="0"/>
              </a:rPr>
              <a:t>bleiben</a:t>
            </a:r>
            <a:endParaRPr lang="en-US" sz="2400" dirty="0" smtClean="0">
              <a:solidFill>
                <a:schemeClr val="tx2"/>
              </a:solidFill>
              <a:cs typeface="Arial" charset="0"/>
            </a:endParaRPr>
          </a:p>
          <a:p>
            <a:pPr eaLnBrk="1" hangingPunct="1">
              <a:buFontTx/>
              <a:buNone/>
            </a:pPr>
            <a:r>
              <a:rPr lang="en-US" sz="2400" dirty="0" smtClean="0">
                <a:solidFill>
                  <a:schemeClr val="tx2"/>
                </a:solidFill>
                <a:cs typeface="Arial" charset="0"/>
              </a:rPr>
              <a:t>Will </a:t>
            </a:r>
            <a:r>
              <a:rPr lang="en-US" sz="2400" dirty="0" err="1" smtClean="0">
                <a:solidFill>
                  <a:schemeClr val="tx2"/>
                </a:solidFill>
                <a:cs typeface="Arial" charset="0"/>
              </a:rPr>
              <a:t>wie</a:t>
            </a:r>
            <a:r>
              <a:rPr lang="en-US" sz="2400" dirty="0" smtClean="0">
                <a:solidFill>
                  <a:schemeClr val="tx2"/>
                </a:solidFill>
                <a:cs typeface="Arial" charset="0"/>
              </a:rPr>
              <a:t> </a:t>
            </a:r>
            <a:r>
              <a:rPr lang="en-US" sz="2400" dirty="0" err="1" smtClean="0">
                <a:solidFill>
                  <a:schemeClr val="tx2"/>
                </a:solidFill>
                <a:cs typeface="Arial" charset="0"/>
              </a:rPr>
              <a:t>sein</a:t>
            </a:r>
            <a:r>
              <a:rPr lang="en-US" sz="2400" dirty="0" smtClean="0">
                <a:solidFill>
                  <a:schemeClr val="tx2"/>
                </a:solidFill>
                <a:cs typeface="Arial" charset="0"/>
              </a:rPr>
              <a:t> </a:t>
            </a:r>
            <a:r>
              <a:rPr lang="en-US" sz="2400" dirty="0" err="1" smtClean="0">
                <a:solidFill>
                  <a:schemeClr val="tx2"/>
                </a:solidFill>
                <a:cs typeface="Arial" charset="0"/>
              </a:rPr>
              <a:t>Vater</a:t>
            </a:r>
            <a:r>
              <a:rPr lang="en-US" sz="2400" dirty="0" smtClean="0">
                <a:solidFill>
                  <a:schemeClr val="tx2"/>
                </a:solidFill>
                <a:cs typeface="Arial" charset="0"/>
              </a:rPr>
              <a:t> </a:t>
            </a:r>
            <a:r>
              <a:rPr lang="en-US" sz="2400" dirty="0" err="1" smtClean="0">
                <a:solidFill>
                  <a:schemeClr val="tx2"/>
                </a:solidFill>
                <a:cs typeface="Arial" charset="0"/>
              </a:rPr>
              <a:t>beim</a:t>
            </a:r>
            <a:r>
              <a:rPr lang="en-US" sz="2400" dirty="0" smtClean="0">
                <a:solidFill>
                  <a:schemeClr val="tx2"/>
                </a:solidFill>
                <a:cs typeface="Arial" charset="0"/>
              </a:rPr>
              <a:t> Amt </a:t>
            </a:r>
            <a:r>
              <a:rPr lang="en-US" sz="2400" dirty="0" err="1" smtClean="0">
                <a:solidFill>
                  <a:schemeClr val="tx2"/>
                </a:solidFill>
                <a:cs typeface="Arial" charset="0"/>
              </a:rPr>
              <a:t>für</a:t>
            </a:r>
            <a:r>
              <a:rPr lang="en-US" sz="2400" dirty="0" smtClean="0">
                <a:solidFill>
                  <a:schemeClr val="tx2"/>
                </a:solidFill>
                <a:cs typeface="Arial" charset="0"/>
              </a:rPr>
              <a:t> Land-und </a:t>
            </a:r>
            <a:endParaRPr lang="ru-RU" sz="2400" dirty="0" smtClean="0">
              <a:solidFill>
                <a:schemeClr val="tx2"/>
              </a:solidFill>
              <a:cs typeface="Arial" charset="0"/>
            </a:endParaRPr>
          </a:p>
          <a:p>
            <a:pPr eaLnBrk="1" hangingPunct="1">
              <a:buFontTx/>
              <a:buNone/>
            </a:pPr>
            <a:r>
              <a:rPr lang="en-US" sz="2400" dirty="0" err="1" smtClean="0">
                <a:solidFill>
                  <a:schemeClr val="tx2"/>
                </a:solidFill>
                <a:cs typeface="Arial" charset="0"/>
              </a:rPr>
              <a:t>Wasserwirtschaft</a:t>
            </a:r>
            <a:r>
              <a:rPr lang="en-US" sz="2400" dirty="0" smtClean="0">
                <a:solidFill>
                  <a:schemeClr val="tx2"/>
                </a:solidFill>
                <a:cs typeface="Arial" charset="0"/>
              </a:rPr>
              <a:t> </a:t>
            </a:r>
            <a:r>
              <a:rPr lang="en-US" sz="2400" dirty="0" err="1" smtClean="0">
                <a:solidFill>
                  <a:schemeClr val="tx2"/>
                </a:solidFill>
                <a:cs typeface="Arial" charset="0"/>
              </a:rPr>
              <a:t>arbeiten</a:t>
            </a:r>
            <a:endParaRPr lang="en-US" sz="2400" dirty="0" smtClean="0">
              <a:solidFill>
                <a:schemeClr val="tx2"/>
              </a:solidFill>
              <a:cs typeface="Arial" charset="0"/>
            </a:endParaRPr>
          </a:p>
          <a:p>
            <a:pPr eaLnBrk="1" hangingPunct="1">
              <a:lnSpc>
                <a:spcPct val="90000"/>
              </a:lnSpc>
              <a:buFontTx/>
              <a:buNone/>
            </a:pPr>
            <a:endParaRPr lang="en-US" dirty="0" smtClean="0">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47864" y="609600"/>
            <a:ext cx="5400600" cy="875184"/>
          </a:xfrm>
        </p:spPr>
        <p:txBody>
          <a:bodyPr/>
          <a:lstStyle/>
          <a:p>
            <a:pPr algn="ctr"/>
            <a:r>
              <a:rPr lang="de-DE" sz="2800" dirty="0" smtClean="0"/>
              <a:t>Lage der Gemeinde </a:t>
            </a:r>
            <a:r>
              <a:rPr lang="de-DE" sz="2800" dirty="0" err="1" smtClean="0"/>
              <a:t>Gröde</a:t>
            </a:r>
            <a:r>
              <a:rPr lang="de-DE" sz="2800" dirty="0" smtClean="0"/>
              <a:t> im Kreis Nordfriesland</a:t>
            </a:r>
            <a:endParaRPr lang="ru-RU" sz="2800" dirty="0"/>
          </a:p>
        </p:txBody>
      </p:sp>
      <p:pic>
        <p:nvPicPr>
          <p:cNvPr id="25604" name="Picture 4" descr="Datei:Groede in NF.PNG"/>
          <p:cNvPicPr>
            <a:picLocks noChangeAspect="1" noChangeArrowheads="1"/>
          </p:cNvPicPr>
          <p:nvPr/>
        </p:nvPicPr>
        <p:blipFill>
          <a:blip r:embed="rId2" cstate="print"/>
          <a:srcRect/>
          <a:stretch>
            <a:fillRect/>
          </a:stretch>
        </p:blipFill>
        <p:spPr bwMode="auto">
          <a:xfrm>
            <a:off x="4499992" y="1844824"/>
            <a:ext cx="3362325" cy="3238501"/>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067944" y="260648"/>
            <a:ext cx="3670176" cy="731168"/>
          </a:xfrm>
        </p:spPr>
        <p:txBody>
          <a:bodyPr/>
          <a:lstStyle/>
          <a:p>
            <a:pPr algn="ctr" eaLnBrk="1" hangingPunct="1"/>
            <a:r>
              <a:rPr lang="en-US" sz="2800" dirty="0" smtClean="0"/>
              <a:t>Erik</a:t>
            </a:r>
            <a:endParaRPr lang="ru-RU" sz="2800" dirty="0" smtClean="0"/>
          </a:p>
        </p:txBody>
      </p:sp>
      <p:sp>
        <p:nvSpPr>
          <p:cNvPr id="16387" name="Rectangle 3"/>
          <p:cNvSpPr>
            <a:spLocks noGrp="1" noChangeArrowheads="1"/>
          </p:cNvSpPr>
          <p:nvPr>
            <p:ph type="body" idx="1"/>
          </p:nvPr>
        </p:nvSpPr>
        <p:spPr>
          <a:xfrm>
            <a:off x="914400" y="1214438"/>
            <a:ext cx="7543800" cy="4729162"/>
          </a:xfrm>
        </p:spPr>
        <p:txBody>
          <a:bodyPr/>
          <a:lstStyle/>
          <a:p>
            <a:pPr eaLnBrk="1" hangingPunct="1"/>
            <a:r>
              <a:rPr lang="en-US" sz="2400" dirty="0" smtClean="0">
                <a:solidFill>
                  <a:schemeClr val="tx2"/>
                </a:solidFill>
              </a:rPr>
              <a:t>7 </a:t>
            </a:r>
            <a:r>
              <a:rPr lang="en-US" sz="2400" dirty="0" err="1" smtClean="0">
                <a:solidFill>
                  <a:schemeClr val="tx2"/>
                </a:solidFill>
              </a:rPr>
              <a:t>Jahre</a:t>
            </a:r>
            <a:r>
              <a:rPr lang="en-US" sz="2400" dirty="0" smtClean="0">
                <a:solidFill>
                  <a:schemeClr val="tx2"/>
                </a:solidFill>
              </a:rPr>
              <a:t> alt</a:t>
            </a:r>
          </a:p>
          <a:p>
            <a:pPr eaLnBrk="1" hangingPunct="1"/>
            <a:r>
              <a:rPr lang="en-US" sz="2400" dirty="0" err="1" smtClean="0">
                <a:solidFill>
                  <a:schemeClr val="tx2"/>
                </a:solidFill>
              </a:rPr>
              <a:t>besucht</a:t>
            </a:r>
            <a:r>
              <a:rPr lang="en-US" sz="2400" dirty="0" smtClean="0">
                <a:solidFill>
                  <a:schemeClr val="tx2"/>
                </a:solidFill>
              </a:rPr>
              <a:t> die </a:t>
            </a:r>
            <a:r>
              <a:rPr lang="en-US" sz="2400" dirty="0" err="1" smtClean="0">
                <a:solidFill>
                  <a:schemeClr val="tx2"/>
                </a:solidFill>
              </a:rPr>
              <a:t>dritte</a:t>
            </a:r>
            <a:r>
              <a:rPr lang="en-US" sz="2400" dirty="0" smtClean="0">
                <a:solidFill>
                  <a:schemeClr val="tx2"/>
                </a:solidFill>
              </a:rPr>
              <a:t> </a:t>
            </a:r>
            <a:r>
              <a:rPr lang="en-US" sz="2400" dirty="0" err="1" smtClean="0">
                <a:solidFill>
                  <a:schemeClr val="tx2"/>
                </a:solidFill>
              </a:rPr>
              <a:t>Klasse</a:t>
            </a:r>
            <a:endParaRPr lang="en-US" sz="2400" dirty="0" smtClean="0">
              <a:solidFill>
                <a:schemeClr val="tx2"/>
              </a:solidFill>
            </a:endParaRPr>
          </a:p>
          <a:p>
            <a:pPr eaLnBrk="1" hangingPunct="1"/>
            <a:r>
              <a:rPr lang="en-US" sz="2400" dirty="0" smtClean="0">
                <a:solidFill>
                  <a:schemeClr val="tx2"/>
                </a:solidFill>
              </a:rPr>
              <a:t>hat </a:t>
            </a:r>
            <a:r>
              <a:rPr lang="en-US" sz="2400" dirty="0" err="1" smtClean="0">
                <a:solidFill>
                  <a:schemeClr val="tx2"/>
                </a:solidFill>
              </a:rPr>
              <a:t>einen</a:t>
            </a:r>
            <a:r>
              <a:rPr lang="en-US" sz="2400" dirty="0" smtClean="0">
                <a:solidFill>
                  <a:schemeClr val="tx2"/>
                </a:solidFill>
              </a:rPr>
              <a:t> </a:t>
            </a:r>
            <a:r>
              <a:rPr lang="en-US" sz="2400" dirty="0" err="1" smtClean="0">
                <a:solidFill>
                  <a:schemeClr val="tx2"/>
                </a:solidFill>
              </a:rPr>
              <a:t>Bruder</a:t>
            </a:r>
            <a:endParaRPr lang="en-US" sz="2400" dirty="0" smtClean="0">
              <a:solidFill>
                <a:schemeClr val="tx2"/>
              </a:solidFill>
            </a:endParaRPr>
          </a:p>
          <a:p>
            <a:pPr eaLnBrk="1" hangingPunct="1"/>
            <a:r>
              <a:rPr lang="en-US" sz="2400" dirty="0" err="1" smtClean="0">
                <a:solidFill>
                  <a:schemeClr val="tx2"/>
                </a:solidFill>
              </a:rPr>
              <a:t>besucht</a:t>
            </a:r>
            <a:r>
              <a:rPr lang="en-US" sz="2400" dirty="0" smtClean="0">
                <a:solidFill>
                  <a:schemeClr val="tx2"/>
                </a:solidFill>
              </a:rPr>
              <a:t> die </a:t>
            </a:r>
            <a:r>
              <a:rPr lang="en-US" sz="2400" dirty="0" err="1" smtClean="0">
                <a:solidFill>
                  <a:schemeClr val="tx2"/>
                </a:solidFill>
              </a:rPr>
              <a:t>Schule</a:t>
            </a:r>
            <a:r>
              <a:rPr lang="en-US" sz="2400" dirty="0" smtClean="0">
                <a:solidFill>
                  <a:schemeClr val="tx2"/>
                </a:solidFill>
              </a:rPr>
              <a:t> </a:t>
            </a:r>
            <a:r>
              <a:rPr lang="en-US" sz="2400" dirty="0" err="1" smtClean="0">
                <a:solidFill>
                  <a:schemeClr val="tx2"/>
                </a:solidFill>
              </a:rPr>
              <a:t>gern</a:t>
            </a:r>
            <a:endParaRPr lang="en-US" sz="2400" dirty="0" smtClean="0">
              <a:solidFill>
                <a:schemeClr val="tx2"/>
              </a:solidFill>
            </a:endParaRPr>
          </a:p>
          <a:p>
            <a:pPr eaLnBrk="1" hangingPunct="1"/>
            <a:r>
              <a:rPr lang="en-US" sz="2400" dirty="0" err="1" smtClean="0">
                <a:solidFill>
                  <a:schemeClr val="tx2"/>
                </a:solidFill>
              </a:rPr>
              <a:t>spielt</a:t>
            </a:r>
            <a:r>
              <a:rPr lang="en-US" sz="2400" dirty="0" smtClean="0">
                <a:solidFill>
                  <a:schemeClr val="tx2"/>
                </a:solidFill>
              </a:rPr>
              <a:t> in </a:t>
            </a:r>
            <a:r>
              <a:rPr lang="en-US" sz="2400" dirty="0" err="1" smtClean="0">
                <a:solidFill>
                  <a:schemeClr val="tx2"/>
                </a:solidFill>
              </a:rPr>
              <a:t>der</a:t>
            </a:r>
            <a:r>
              <a:rPr lang="en-US" sz="2400" dirty="0" smtClean="0">
                <a:solidFill>
                  <a:schemeClr val="tx2"/>
                </a:solidFill>
              </a:rPr>
              <a:t> </a:t>
            </a:r>
            <a:r>
              <a:rPr lang="en-US" sz="2400" dirty="0" err="1" smtClean="0">
                <a:solidFill>
                  <a:schemeClr val="tx2"/>
                </a:solidFill>
              </a:rPr>
              <a:t>Schule</a:t>
            </a:r>
            <a:r>
              <a:rPr lang="en-US" sz="2400" dirty="0" smtClean="0">
                <a:solidFill>
                  <a:schemeClr val="tx2"/>
                </a:solidFill>
              </a:rPr>
              <a:t> oft</a:t>
            </a:r>
          </a:p>
          <a:p>
            <a:pPr eaLnBrk="1" hangingPunct="1"/>
            <a:r>
              <a:rPr lang="en-US" sz="2400" dirty="0" smtClean="0">
                <a:solidFill>
                  <a:schemeClr val="tx2"/>
                </a:solidFill>
              </a:rPr>
              <a:t>hat </a:t>
            </a:r>
            <a:r>
              <a:rPr lang="en-US" sz="2400" dirty="0" err="1" smtClean="0">
                <a:solidFill>
                  <a:schemeClr val="tx2"/>
                </a:solidFill>
              </a:rPr>
              <a:t>viel</a:t>
            </a:r>
            <a:r>
              <a:rPr lang="en-US" sz="2400" dirty="0" smtClean="0">
                <a:solidFill>
                  <a:schemeClr val="tx2"/>
                </a:solidFill>
              </a:rPr>
              <a:t> </a:t>
            </a:r>
            <a:r>
              <a:rPr lang="en-US" sz="2400" dirty="0" err="1" smtClean="0">
                <a:solidFill>
                  <a:schemeClr val="tx2"/>
                </a:solidFill>
              </a:rPr>
              <a:t>Spa</a:t>
            </a:r>
            <a:r>
              <a:rPr lang="en-US" sz="2400" dirty="0" err="1" smtClean="0">
                <a:solidFill>
                  <a:schemeClr val="tx2"/>
                </a:solidFill>
                <a:cs typeface="Arial" charset="0"/>
              </a:rPr>
              <a:t>ß</a:t>
            </a:r>
            <a:r>
              <a:rPr lang="en-US" sz="2400" dirty="0" smtClean="0">
                <a:solidFill>
                  <a:schemeClr val="tx2"/>
                </a:solidFill>
                <a:cs typeface="Arial" charset="0"/>
              </a:rPr>
              <a:t> in </a:t>
            </a:r>
            <a:r>
              <a:rPr lang="en-US" sz="2400" dirty="0" err="1" smtClean="0">
                <a:solidFill>
                  <a:schemeClr val="tx2"/>
                </a:solidFill>
                <a:cs typeface="Arial" charset="0"/>
              </a:rPr>
              <a:t>der</a:t>
            </a:r>
            <a:r>
              <a:rPr lang="en-US" sz="2400" dirty="0" smtClean="0">
                <a:solidFill>
                  <a:schemeClr val="tx2"/>
                </a:solidFill>
                <a:cs typeface="Arial" charset="0"/>
              </a:rPr>
              <a:t> </a:t>
            </a:r>
            <a:r>
              <a:rPr lang="en-US" sz="2400" dirty="0" err="1" smtClean="0">
                <a:solidFill>
                  <a:schemeClr val="tx2"/>
                </a:solidFill>
                <a:cs typeface="Arial" charset="0"/>
              </a:rPr>
              <a:t>Schule</a:t>
            </a:r>
            <a:endParaRPr lang="en-US" sz="2400" dirty="0" smtClean="0">
              <a:solidFill>
                <a:schemeClr val="tx2"/>
              </a:solidFill>
              <a:cs typeface="Arial" charset="0"/>
            </a:endParaRPr>
          </a:p>
          <a:p>
            <a:pPr eaLnBrk="1" hangingPunct="1"/>
            <a:endParaRPr lang="en-US" sz="2400" dirty="0" smtClean="0">
              <a:solidFill>
                <a:schemeClr val="tx2"/>
              </a:solidFill>
              <a:cs typeface="Arial"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491880" y="609600"/>
            <a:ext cx="4966320" cy="731168"/>
          </a:xfrm>
        </p:spPr>
        <p:txBody>
          <a:bodyPr/>
          <a:lstStyle/>
          <a:p>
            <a:pPr algn="ctr" eaLnBrk="1" hangingPunct="1"/>
            <a:r>
              <a:rPr lang="en-US" sz="2800" dirty="0" smtClean="0"/>
              <a:t>Frau </a:t>
            </a:r>
            <a:r>
              <a:rPr lang="en-US" sz="2800" dirty="0" err="1" smtClean="0"/>
              <a:t>Fleeth</a:t>
            </a:r>
            <a:endParaRPr lang="ru-RU" sz="2800" dirty="0" smtClean="0"/>
          </a:p>
        </p:txBody>
      </p:sp>
      <p:sp>
        <p:nvSpPr>
          <p:cNvPr id="18435" name="Rectangle 3"/>
          <p:cNvSpPr>
            <a:spLocks noGrp="1" noChangeArrowheads="1"/>
          </p:cNvSpPr>
          <p:nvPr>
            <p:ph type="body" idx="1"/>
          </p:nvPr>
        </p:nvSpPr>
        <p:spPr>
          <a:xfrm>
            <a:off x="914400" y="1500188"/>
            <a:ext cx="7543800" cy="4443412"/>
          </a:xfrm>
        </p:spPr>
        <p:txBody>
          <a:bodyPr/>
          <a:lstStyle/>
          <a:p>
            <a:pPr eaLnBrk="1" hangingPunct="1"/>
            <a:r>
              <a:rPr lang="en-US" sz="2400" dirty="0" err="1" smtClean="0">
                <a:solidFill>
                  <a:schemeClr val="tx2"/>
                </a:solidFill>
              </a:rPr>
              <a:t>ist</a:t>
            </a:r>
            <a:r>
              <a:rPr lang="en-US" sz="2400" dirty="0" smtClean="0">
                <a:solidFill>
                  <a:schemeClr val="tx2"/>
                </a:solidFill>
              </a:rPr>
              <a:t> </a:t>
            </a:r>
            <a:r>
              <a:rPr lang="en-US" sz="2400" dirty="0" err="1" smtClean="0">
                <a:solidFill>
                  <a:schemeClr val="tx2"/>
                </a:solidFill>
              </a:rPr>
              <a:t>Lehrerin</a:t>
            </a:r>
            <a:endParaRPr lang="en-US" sz="2400" dirty="0" smtClean="0">
              <a:solidFill>
                <a:schemeClr val="tx2"/>
              </a:solidFill>
            </a:endParaRPr>
          </a:p>
          <a:p>
            <a:pPr eaLnBrk="1" hangingPunct="1"/>
            <a:r>
              <a:rPr lang="en-US" sz="2400" dirty="0" err="1" smtClean="0">
                <a:solidFill>
                  <a:schemeClr val="tx2"/>
                </a:solidFill>
              </a:rPr>
              <a:t>ist</a:t>
            </a:r>
            <a:r>
              <a:rPr lang="en-US" sz="2400" dirty="0" smtClean="0">
                <a:solidFill>
                  <a:schemeClr val="tx2"/>
                </a:solidFill>
              </a:rPr>
              <a:t> die </a:t>
            </a:r>
            <a:r>
              <a:rPr lang="en-US" sz="2400" dirty="0" err="1" smtClean="0">
                <a:solidFill>
                  <a:schemeClr val="tx2"/>
                </a:solidFill>
              </a:rPr>
              <a:t>einzige</a:t>
            </a:r>
            <a:r>
              <a:rPr lang="en-US" sz="2400" dirty="0" smtClean="0">
                <a:solidFill>
                  <a:schemeClr val="tx2"/>
                </a:solidFill>
              </a:rPr>
              <a:t> </a:t>
            </a:r>
            <a:r>
              <a:rPr lang="en-US" sz="2400" dirty="0" err="1" smtClean="0">
                <a:solidFill>
                  <a:schemeClr val="tx2"/>
                </a:solidFill>
              </a:rPr>
              <a:t>Lehrerin</a:t>
            </a:r>
            <a:r>
              <a:rPr lang="en-US" sz="2400" dirty="0" smtClean="0">
                <a:solidFill>
                  <a:schemeClr val="tx2"/>
                </a:solidFill>
              </a:rPr>
              <a:t> in </a:t>
            </a:r>
            <a:r>
              <a:rPr lang="en-US" sz="2400" dirty="0" err="1" smtClean="0">
                <a:solidFill>
                  <a:schemeClr val="tx2"/>
                </a:solidFill>
              </a:rPr>
              <a:t>Schule</a:t>
            </a:r>
            <a:endParaRPr lang="en-US" sz="2400" dirty="0" smtClean="0">
              <a:solidFill>
                <a:schemeClr val="tx2"/>
              </a:solidFill>
            </a:endParaRPr>
          </a:p>
          <a:p>
            <a:pPr eaLnBrk="1" hangingPunct="1"/>
            <a:r>
              <a:rPr lang="en-US" sz="2400" dirty="0" smtClean="0">
                <a:solidFill>
                  <a:schemeClr val="tx2"/>
                </a:solidFill>
              </a:rPr>
              <a:t>unterrichtet </a:t>
            </a:r>
            <a:r>
              <a:rPr lang="en-US" sz="2400" dirty="0" err="1" smtClean="0">
                <a:solidFill>
                  <a:schemeClr val="tx2"/>
                </a:solidFill>
              </a:rPr>
              <a:t>alle</a:t>
            </a:r>
            <a:r>
              <a:rPr lang="en-US" sz="2400" dirty="0" smtClean="0">
                <a:solidFill>
                  <a:schemeClr val="tx2"/>
                </a:solidFill>
              </a:rPr>
              <a:t> Schulf</a:t>
            </a:r>
            <a:r>
              <a:rPr lang="en-US" sz="2400" dirty="0" smtClean="0">
                <a:solidFill>
                  <a:schemeClr val="tx2"/>
                </a:solidFill>
                <a:cs typeface="Arial" charset="0"/>
              </a:rPr>
              <a:t>ächer </a:t>
            </a:r>
          </a:p>
          <a:p>
            <a:pPr eaLnBrk="1" hangingPunct="1"/>
            <a:r>
              <a:rPr lang="en-US" sz="2400" dirty="0" err="1" smtClean="0">
                <a:solidFill>
                  <a:schemeClr val="tx2"/>
                </a:solidFill>
                <a:cs typeface="Arial" charset="0"/>
              </a:rPr>
              <a:t>spielt</a:t>
            </a:r>
            <a:r>
              <a:rPr lang="en-US" sz="2400" dirty="0" smtClean="0">
                <a:solidFill>
                  <a:schemeClr val="tx2"/>
                </a:solidFill>
                <a:cs typeface="Arial" charset="0"/>
              </a:rPr>
              <a:t> oft </a:t>
            </a:r>
            <a:r>
              <a:rPr lang="en-US" sz="2400" dirty="0" err="1" smtClean="0">
                <a:solidFill>
                  <a:schemeClr val="tx2"/>
                </a:solidFill>
                <a:cs typeface="Arial" charset="0"/>
              </a:rPr>
              <a:t>mit</a:t>
            </a:r>
            <a:r>
              <a:rPr lang="en-US" sz="2400" dirty="0" smtClean="0">
                <a:solidFill>
                  <a:schemeClr val="tx2"/>
                </a:solidFill>
                <a:cs typeface="Arial" charset="0"/>
              </a:rPr>
              <a:t> den </a:t>
            </a:r>
            <a:r>
              <a:rPr lang="en-US" sz="2400" dirty="0" err="1" smtClean="0">
                <a:solidFill>
                  <a:schemeClr val="tx2"/>
                </a:solidFill>
                <a:cs typeface="Arial" charset="0"/>
              </a:rPr>
              <a:t>Kindern</a:t>
            </a:r>
            <a:endParaRPr lang="en-US" sz="2400" dirty="0" smtClean="0">
              <a:solidFill>
                <a:schemeClr val="tx2"/>
              </a:solidFill>
              <a:cs typeface="Arial" charset="0"/>
            </a:endParaRPr>
          </a:p>
          <a:p>
            <a:pPr eaLnBrk="1" hangingPunct="1"/>
            <a:r>
              <a:rPr lang="en-US" sz="2400" dirty="0" err="1" smtClean="0">
                <a:solidFill>
                  <a:schemeClr val="tx2"/>
                </a:solidFill>
                <a:cs typeface="Arial" charset="0"/>
              </a:rPr>
              <a:t>kann</a:t>
            </a:r>
            <a:r>
              <a:rPr lang="en-US" sz="2400" dirty="0" smtClean="0">
                <a:solidFill>
                  <a:schemeClr val="tx2"/>
                </a:solidFill>
                <a:cs typeface="Arial" charset="0"/>
              </a:rPr>
              <a:t> </a:t>
            </a:r>
            <a:r>
              <a:rPr lang="en-US" sz="2400" dirty="0" err="1" smtClean="0">
                <a:solidFill>
                  <a:schemeClr val="tx2"/>
                </a:solidFill>
                <a:cs typeface="Arial" charset="0"/>
              </a:rPr>
              <a:t>auch</a:t>
            </a:r>
            <a:r>
              <a:rPr lang="en-US" sz="2400" dirty="0" smtClean="0">
                <a:solidFill>
                  <a:schemeClr val="tx2"/>
                </a:solidFill>
                <a:cs typeface="Arial" charset="0"/>
              </a:rPr>
              <a:t> </a:t>
            </a:r>
            <a:r>
              <a:rPr lang="en-US" sz="2400" dirty="0" err="1" smtClean="0">
                <a:solidFill>
                  <a:schemeClr val="tx2"/>
                </a:solidFill>
                <a:cs typeface="Arial" charset="0"/>
              </a:rPr>
              <a:t>streng</a:t>
            </a:r>
            <a:r>
              <a:rPr lang="en-US" sz="2400" dirty="0" smtClean="0">
                <a:solidFill>
                  <a:schemeClr val="tx2"/>
                </a:solidFill>
                <a:cs typeface="Arial" charset="0"/>
              </a:rPr>
              <a:t> </a:t>
            </a:r>
            <a:r>
              <a:rPr lang="en-US" sz="2400" dirty="0" err="1" smtClean="0">
                <a:solidFill>
                  <a:schemeClr val="tx2"/>
                </a:solidFill>
                <a:cs typeface="Arial" charset="0"/>
              </a:rPr>
              <a:t>sein</a:t>
            </a:r>
            <a:endParaRPr lang="en-US" sz="2400" dirty="0" smtClean="0">
              <a:solidFill>
                <a:schemeClr val="tx2"/>
              </a:solidFill>
              <a:cs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203848" y="404664"/>
            <a:ext cx="5182344" cy="1143000"/>
          </a:xfrm>
        </p:spPr>
        <p:txBody>
          <a:bodyPr/>
          <a:lstStyle/>
          <a:p>
            <a:pPr algn="ctr" eaLnBrk="1" hangingPunct="1"/>
            <a:r>
              <a:rPr lang="en-US" sz="2800" dirty="0" err="1" smtClean="0"/>
              <a:t>Warum</a:t>
            </a:r>
            <a:r>
              <a:rPr lang="ru-RU" sz="2800" dirty="0" smtClean="0"/>
              <a:t> </a:t>
            </a:r>
            <a:r>
              <a:rPr lang="en-US" sz="2800" dirty="0" smtClean="0"/>
              <a:t> </a:t>
            </a:r>
            <a:r>
              <a:rPr lang="en-US" sz="2800" dirty="0" err="1" smtClean="0"/>
              <a:t>f</a:t>
            </a:r>
            <a:r>
              <a:rPr lang="en-US" sz="2800" dirty="0" err="1" smtClean="0">
                <a:cs typeface="Arial" charset="0"/>
              </a:rPr>
              <a:t>ällt</a:t>
            </a:r>
            <a:r>
              <a:rPr lang="en-US" sz="2800" dirty="0" smtClean="0">
                <a:cs typeface="Arial" charset="0"/>
              </a:rPr>
              <a:t> die </a:t>
            </a:r>
            <a:r>
              <a:rPr lang="en-US" sz="2800" dirty="0" err="1" smtClean="0">
                <a:cs typeface="Arial" charset="0"/>
              </a:rPr>
              <a:t>Schule</a:t>
            </a:r>
            <a:r>
              <a:rPr lang="en-US" sz="2800" dirty="0" smtClean="0">
                <a:cs typeface="Arial" charset="0"/>
              </a:rPr>
              <a:t> oft </a:t>
            </a:r>
            <a:r>
              <a:rPr lang="en-US" sz="2800" dirty="0" err="1" smtClean="0">
                <a:cs typeface="Arial" charset="0"/>
              </a:rPr>
              <a:t>aus</a:t>
            </a:r>
            <a:r>
              <a:rPr lang="en-US" sz="2800" dirty="0" smtClean="0">
                <a:cs typeface="Arial" charset="0"/>
              </a:rPr>
              <a:t>?</a:t>
            </a:r>
            <a:br>
              <a:rPr lang="en-US" sz="2800" dirty="0" smtClean="0">
                <a:cs typeface="Arial" charset="0"/>
              </a:rPr>
            </a:br>
            <a:r>
              <a:rPr lang="en-US" sz="2800" dirty="0" err="1" smtClean="0">
                <a:cs typeface="Arial" charset="0"/>
              </a:rPr>
              <a:t>Arbeitsblatt</a:t>
            </a:r>
            <a:r>
              <a:rPr lang="en-US" sz="2800" dirty="0" smtClean="0">
                <a:cs typeface="Arial" charset="0"/>
              </a:rPr>
              <a:t> 4</a:t>
            </a:r>
            <a:endParaRPr lang="en-US" sz="3800" dirty="0" smtClean="0">
              <a:cs typeface="Arial" charset="0"/>
            </a:endParaRPr>
          </a:p>
        </p:txBody>
      </p:sp>
      <p:sp>
        <p:nvSpPr>
          <p:cNvPr id="20483" name="Rectangle 3"/>
          <p:cNvSpPr>
            <a:spLocks noGrp="1" noChangeArrowheads="1"/>
          </p:cNvSpPr>
          <p:nvPr>
            <p:ph type="body" idx="1"/>
          </p:nvPr>
        </p:nvSpPr>
        <p:spPr>
          <a:xfrm>
            <a:off x="914400" y="1643063"/>
            <a:ext cx="7543800" cy="4300537"/>
          </a:xfrm>
        </p:spPr>
        <p:txBody>
          <a:bodyPr/>
          <a:lstStyle/>
          <a:p>
            <a:pPr eaLnBrk="1" hangingPunct="1"/>
            <a:r>
              <a:rPr lang="en-US" sz="2800" dirty="0" smtClean="0">
                <a:solidFill>
                  <a:schemeClr val="tx2"/>
                </a:solidFill>
              </a:rPr>
              <a:t>30-bis 50- mal </a:t>
            </a:r>
            <a:r>
              <a:rPr lang="en-US" sz="2800" dirty="0" err="1" smtClean="0">
                <a:solidFill>
                  <a:schemeClr val="tx2"/>
                </a:solidFill>
              </a:rPr>
              <a:t>im</a:t>
            </a:r>
            <a:r>
              <a:rPr lang="en-US" sz="2800" dirty="0" smtClean="0">
                <a:solidFill>
                  <a:schemeClr val="tx2"/>
                </a:solidFill>
              </a:rPr>
              <a:t> </a:t>
            </a:r>
            <a:r>
              <a:rPr lang="en-US" sz="2800" dirty="0" err="1" smtClean="0">
                <a:solidFill>
                  <a:schemeClr val="tx2"/>
                </a:solidFill>
              </a:rPr>
              <a:t>Jahr</a:t>
            </a:r>
            <a:r>
              <a:rPr lang="en-US" sz="2800" dirty="0" smtClean="0">
                <a:solidFill>
                  <a:schemeClr val="tx2"/>
                </a:solidFill>
              </a:rPr>
              <a:t> </a:t>
            </a:r>
            <a:r>
              <a:rPr lang="en-US" sz="2800" dirty="0" err="1" smtClean="0">
                <a:solidFill>
                  <a:schemeClr val="tx2"/>
                </a:solidFill>
              </a:rPr>
              <a:t>wird</a:t>
            </a:r>
            <a:r>
              <a:rPr lang="en-US" sz="2800" dirty="0" smtClean="0">
                <a:solidFill>
                  <a:schemeClr val="tx2"/>
                </a:solidFill>
              </a:rPr>
              <a:t> die </a:t>
            </a:r>
            <a:r>
              <a:rPr lang="en-US" sz="2800" dirty="0" err="1" smtClean="0">
                <a:solidFill>
                  <a:schemeClr val="tx2"/>
                </a:solidFill>
              </a:rPr>
              <a:t>Hallig</a:t>
            </a:r>
            <a:r>
              <a:rPr lang="en-US" sz="2800" dirty="0" smtClean="0">
                <a:solidFill>
                  <a:schemeClr val="tx2"/>
                </a:solidFill>
              </a:rPr>
              <a:t>- </a:t>
            </a:r>
            <a:r>
              <a:rPr lang="en-US" sz="2800" dirty="0" err="1" smtClean="0">
                <a:solidFill>
                  <a:schemeClr val="tx2"/>
                </a:solidFill>
              </a:rPr>
              <a:t>Gr</a:t>
            </a:r>
            <a:r>
              <a:rPr lang="en-US" sz="2800" dirty="0" err="1" smtClean="0">
                <a:solidFill>
                  <a:schemeClr val="tx2"/>
                </a:solidFill>
                <a:cs typeface="Arial" charset="0"/>
              </a:rPr>
              <a:t>öde</a:t>
            </a:r>
            <a:r>
              <a:rPr lang="en-US" sz="2800" dirty="0" smtClean="0">
                <a:solidFill>
                  <a:schemeClr val="tx2"/>
                </a:solidFill>
                <a:cs typeface="Arial" charset="0"/>
              </a:rPr>
              <a:t> </a:t>
            </a:r>
            <a:r>
              <a:rPr lang="en-US" sz="2800" dirty="0" err="1" smtClean="0">
                <a:solidFill>
                  <a:schemeClr val="tx2"/>
                </a:solidFill>
                <a:cs typeface="Arial" charset="0"/>
              </a:rPr>
              <a:t>überflutet</a:t>
            </a:r>
            <a:r>
              <a:rPr lang="en-US" sz="2800" dirty="0" smtClean="0">
                <a:solidFill>
                  <a:schemeClr val="tx2"/>
                </a:solidFill>
                <a:cs typeface="Arial" charset="0"/>
              </a:rPr>
              <a:t>. Man </a:t>
            </a:r>
            <a:r>
              <a:rPr lang="en-US" sz="2800" dirty="0" err="1" smtClean="0">
                <a:solidFill>
                  <a:schemeClr val="tx2"/>
                </a:solidFill>
                <a:cs typeface="Arial" charset="0"/>
              </a:rPr>
              <a:t>nennt</a:t>
            </a:r>
            <a:r>
              <a:rPr lang="en-US" sz="2800" dirty="0" smtClean="0">
                <a:solidFill>
                  <a:schemeClr val="tx2"/>
                </a:solidFill>
                <a:cs typeface="Arial" charset="0"/>
              </a:rPr>
              <a:t> das </a:t>
            </a:r>
            <a:r>
              <a:rPr lang="en-US" sz="2800" dirty="0" err="1" smtClean="0">
                <a:solidFill>
                  <a:schemeClr val="tx2"/>
                </a:solidFill>
                <a:cs typeface="Arial" charset="0"/>
              </a:rPr>
              <a:t>hier</a:t>
            </a:r>
            <a:r>
              <a:rPr lang="en-US" sz="2800" dirty="0" smtClean="0">
                <a:solidFill>
                  <a:schemeClr val="tx2"/>
                </a:solidFill>
                <a:cs typeface="Arial" charset="0"/>
              </a:rPr>
              <a:t> “ Land </a:t>
            </a:r>
            <a:r>
              <a:rPr lang="en-US" sz="2800" dirty="0" err="1" smtClean="0">
                <a:solidFill>
                  <a:schemeClr val="tx2"/>
                </a:solidFill>
                <a:cs typeface="Arial" charset="0"/>
              </a:rPr>
              <a:t>unter</a:t>
            </a:r>
            <a:r>
              <a:rPr lang="en-US" sz="2800" dirty="0" smtClean="0">
                <a:solidFill>
                  <a:schemeClr val="tx2"/>
                </a:solidFill>
                <a:cs typeface="Arial" charset="0"/>
              </a:rPr>
              <a:t>”. </a:t>
            </a:r>
            <a:r>
              <a:rPr lang="en-US" sz="2800" dirty="0" err="1" smtClean="0">
                <a:solidFill>
                  <a:schemeClr val="tx2"/>
                </a:solidFill>
                <a:cs typeface="Arial" charset="0"/>
              </a:rPr>
              <a:t>Dann</a:t>
            </a:r>
            <a:r>
              <a:rPr lang="en-US" sz="2800" dirty="0" smtClean="0">
                <a:solidFill>
                  <a:schemeClr val="tx2"/>
                </a:solidFill>
                <a:cs typeface="Arial" charset="0"/>
              </a:rPr>
              <a:t> </a:t>
            </a:r>
            <a:r>
              <a:rPr lang="en-US" sz="2800" dirty="0" err="1" smtClean="0">
                <a:solidFill>
                  <a:schemeClr val="tx2"/>
                </a:solidFill>
                <a:cs typeface="Arial" charset="0"/>
              </a:rPr>
              <a:t>ragen</a:t>
            </a:r>
            <a:r>
              <a:rPr lang="en-US" sz="2800" dirty="0" smtClean="0">
                <a:solidFill>
                  <a:schemeClr val="tx2"/>
                </a:solidFill>
                <a:cs typeface="Arial" charset="0"/>
              </a:rPr>
              <a:t> </a:t>
            </a:r>
            <a:r>
              <a:rPr lang="en-US" sz="2800" dirty="0" err="1" smtClean="0">
                <a:solidFill>
                  <a:schemeClr val="tx2"/>
                </a:solidFill>
                <a:cs typeface="Arial" charset="0"/>
              </a:rPr>
              <a:t>nur</a:t>
            </a:r>
            <a:r>
              <a:rPr lang="en-US" sz="2800" dirty="0" smtClean="0">
                <a:solidFill>
                  <a:schemeClr val="tx2"/>
                </a:solidFill>
                <a:cs typeface="Arial" charset="0"/>
              </a:rPr>
              <a:t> </a:t>
            </a:r>
            <a:r>
              <a:rPr lang="en-US" sz="2800" dirty="0" err="1" smtClean="0">
                <a:solidFill>
                  <a:schemeClr val="tx2"/>
                </a:solidFill>
                <a:cs typeface="Arial" charset="0"/>
              </a:rPr>
              <a:t>noch</a:t>
            </a:r>
            <a:r>
              <a:rPr lang="en-US" sz="2800" dirty="0" smtClean="0">
                <a:solidFill>
                  <a:schemeClr val="tx2"/>
                </a:solidFill>
                <a:cs typeface="Arial" charset="0"/>
              </a:rPr>
              <a:t> die </a:t>
            </a:r>
            <a:r>
              <a:rPr lang="en-US" sz="2800" dirty="0" err="1" smtClean="0">
                <a:solidFill>
                  <a:schemeClr val="tx2"/>
                </a:solidFill>
                <a:cs typeface="Arial" charset="0"/>
              </a:rPr>
              <a:t>Warften</a:t>
            </a:r>
            <a:r>
              <a:rPr lang="en-US" sz="2800" dirty="0" smtClean="0">
                <a:solidFill>
                  <a:schemeClr val="tx2"/>
                </a:solidFill>
                <a:cs typeface="Arial" charset="0"/>
              </a:rPr>
              <a:t> </a:t>
            </a:r>
            <a:r>
              <a:rPr lang="en-US" sz="2800" dirty="0" err="1" smtClean="0">
                <a:solidFill>
                  <a:schemeClr val="tx2"/>
                </a:solidFill>
                <a:cs typeface="Arial" charset="0"/>
              </a:rPr>
              <a:t>mit</a:t>
            </a:r>
            <a:r>
              <a:rPr lang="en-US" sz="2800" dirty="0" smtClean="0">
                <a:solidFill>
                  <a:schemeClr val="tx2"/>
                </a:solidFill>
                <a:cs typeface="Arial" charset="0"/>
              </a:rPr>
              <a:t> den </a:t>
            </a:r>
            <a:r>
              <a:rPr lang="en-US" sz="2800" dirty="0" err="1" smtClean="0">
                <a:solidFill>
                  <a:schemeClr val="tx2"/>
                </a:solidFill>
                <a:cs typeface="Arial" charset="0"/>
              </a:rPr>
              <a:t>Häusern</a:t>
            </a:r>
            <a:r>
              <a:rPr lang="en-US" sz="2800" dirty="0" smtClean="0">
                <a:solidFill>
                  <a:schemeClr val="tx2"/>
                </a:solidFill>
                <a:cs typeface="Arial" charset="0"/>
              </a:rPr>
              <a:t> </a:t>
            </a:r>
            <a:r>
              <a:rPr lang="en-US" sz="2800" dirty="0" err="1" smtClean="0">
                <a:solidFill>
                  <a:schemeClr val="tx2"/>
                </a:solidFill>
                <a:cs typeface="Arial" charset="0"/>
              </a:rPr>
              <a:t>aus</a:t>
            </a:r>
            <a:r>
              <a:rPr lang="en-US" sz="2800" dirty="0" smtClean="0">
                <a:solidFill>
                  <a:schemeClr val="tx2"/>
                </a:solidFill>
                <a:cs typeface="Arial" charset="0"/>
              </a:rPr>
              <a:t> </a:t>
            </a:r>
            <a:r>
              <a:rPr lang="en-US" sz="2800" dirty="0" err="1" smtClean="0">
                <a:solidFill>
                  <a:schemeClr val="tx2"/>
                </a:solidFill>
                <a:cs typeface="Arial" charset="0"/>
              </a:rPr>
              <a:t>dem</a:t>
            </a:r>
            <a:r>
              <a:rPr lang="en-US" sz="2800" dirty="0" smtClean="0">
                <a:solidFill>
                  <a:schemeClr val="tx2"/>
                </a:solidFill>
                <a:cs typeface="Arial" charset="0"/>
              </a:rPr>
              <a:t> </a:t>
            </a:r>
            <a:r>
              <a:rPr lang="en-US" sz="2800" dirty="0" err="1" smtClean="0">
                <a:solidFill>
                  <a:schemeClr val="tx2"/>
                </a:solidFill>
                <a:cs typeface="Arial" charset="0"/>
              </a:rPr>
              <a:t>Wasser</a:t>
            </a:r>
            <a:r>
              <a:rPr lang="en-US" sz="2800" dirty="0" smtClean="0">
                <a:solidFill>
                  <a:schemeClr val="tx2"/>
                </a:solidFill>
                <a:cs typeface="Arial" charset="0"/>
              </a:rPr>
              <a:t>. Und </a:t>
            </a:r>
            <a:r>
              <a:rPr lang="en-US" sz="2800" dirty="0" err="1" smtClean="0">
                <a:solidFill>
                  <a:schemeClr val="tx2"/>
                </a:solidFill>
                <a:cs typeface="Arial" charset="0"/>
              </a:rPr>
              <a:t>dann</a:t>
            </a:r>
            <a:r>
              <a:rPr lang="en-US" sz="2800" dirty="0" smtClean="0">
                <a:solidFill>
                  <a:schemeClr val="tx2"/>
                </a:solidFill>
                <a:cs typeface="Arial" charset="0"/>
              </a:rPr>
              <a:t> </a:t>
            </a:r>
            <a:r>
              <a:rPr lang="en-US" sz="2800" dirty="0" err="1" smtClean="0">
                <a:solidFill>
                  <a:schemeClr val="tx2"/>
                </a:solidFill>
                <a:cs typeface="Arial" charset="0"/>
              </a:rPr>
              <a:t>fällt</a:t>
            </a:r>
            <a:r>
              <a:rPr lang="en-US" sz="2800" dirty="0" smtClean="0">
                <a:solidFill>
                  <a:schemeClr val="tx2"/>
                </a:solidFill>
                <a:cs typeface="Arial" charset="0"/>
              </a:rPr>
              <a:t> </a:t>
            </a:r>
            <a:r>
              <a:rPr lang="en-US" sz="2800" dirty="0" err="1" smtClean="0">
                <a:solidFill>
                  <a:schemeClr val="tx2"/>
                </a:solidFill>
                <a:cs typeface="Arial" charset="0"/>
              </a:rPr>
              <a:t>auch</a:t>
            </a:r>
            <a:r>
              <a:rPr lang="en-US" sz="2800" dirty="0" smtClean="0">
                <a:solidFill>
                  <a:schemeClr val="tx2"/>
                </a:solidFill>
                <a:cs typeface="Arial" charset="0"/>
              </a:rPr>
              <a:t> die </a:t>
            </a:r>
            <a:r>
              <a:rPr lang="en-US" sz="2800" dirty="0" err="1" smtClean="0">
                <a:solidFill>
                  <a:schemeClr val="tx2"/>
                </a:solidFill>
                <a:cs typeface="Arial" charset="0"/>
              </a:rPr>
              <a:t>Schule</a:t>
            </a:r>
            <a:r>
              <a:rPr lang="en-US" sz="2800" dirty="0" smtClean="0">
                <a:solidFill>
                  <a:schemeClr val="tx2"/>
                </a:solidFill>
                <a:cs typeface="Arial" charset="0"/>
              </a:rPr>
              <a:t> </a:t>
            </a:r>
            <a:r>
              <a:rPr lang="en-US" sz="2800" dirty="0" err="1" smtClean="0">
                <a:solidFill>
                  <a:schemeClr val="tx2"/>
                </a:solidFill>
                <a:cs typeface="Arial" charset="0"/>
              </a:rPr>
              <a:t>aus.Denn</a:t>
            </a:r>
            <a:r>
              <a:rPr lang="en-US" sz="2800" dirty="0" smtClean="0">
                <a:solidFill>
                  <a:schemeClr val="tx2"/>
                </a:solidFill>
                <a:cs typeface="Arial" charset="0"/>
              </a:rPr>
              <a:t> </a:t>
            </a:r>
            <a:r>
              <a:rPr lang="en-US" sz="2800" dirty="0" err="1" smtClean="0">
                <a:solidFill>
                  <a:schemeClr val="tx2"/>
                </a:solidFill>
                <a:cs typeface="Arial" charset="0"/>
              </a:rPr>
              <a:t>der</a:t>
            </a:r>
            <a:r>
              <a:rPr lang="en-US" sz="2800" dirty="0" smtClean="0">
                <a:solidFill>
                  <a:schemeClr val="tx2"/>
                </a:solidFill>
                <a:cs typeface="Arial" charset="0"/>
              </a:rPr>
              <a:t> </a:t>
            </a:r>
            <a:r>
              <a:rPr lang="en-US" sz="2800" dirty="0" err="1" smtClean="0">
                <a:solidFill>
                  <a:schemeClr val="tx2"/>
                </a:solidFill>
                <a:cs typeface="Arial" charset="0"/>
              </a:rPr>
              <a:t>Schulweg</a:t>
            </a:r>
            <a:r>
              <a:rPr lang="en-US" sz="2800" dirty="0" smtClean="0">
                <a:solidFill>
                  <a:schemeClr val="tx2"/>
                </a:solidFill>
                <a:cs typeface="Arial" charset="0"/>
              </a:rPr>
              <a:t> </a:t>
            </a:r>
            <a:r>
              <a:rPr lang="en-US" sz="2800" dirty="0" err="1" smtClean="0">
                <a:solidFill>
                  <a:schemeClr val="tx2"/>
                </a:solidFill>
                <a:cs typeface="Arial" charset="0"/>
              </a:rPr>
              <a:t>zur</a:t>
            </a:r>
            <a:r>
              <a:rPr lang="en-US" sz="2800" dirty="0" smtClean="0">
                <a:solidFill>
                  <a:schemeClr val="tx2"/>
                </a:solidFill>
                <a:cs typeface="Arial" charset="0"/>
              </a:rPr>
              <a:t> </a:t>
            </a:r>
            <a:r>
              <a:rPr lang="en-US" sz="2800" dirty="0" err="1" smtClean="0">
                <a:solidFill>
                  <a:schemeClr val="tx2"/>
                </a:solidFill>
                <a:cs typeface="Arial" charset="0"/>
              </a:rPr>
              <a:t>Nachbarwarft</a:t>
            </a:r>
            <a:r>
              <a:rPr lang="en-US" sz="2800" dirty="0" smtClean="0">
                <a:solidFill>
                  <a:schemeClr val="tx2"/>
                </a:solidFill>
                <a:cs typeface="Arial" charset="0"/>
              </a:rPr>
              <a:t> </a:t>
            </a:r>
            <a:r>
              <a:rPr lang="en-US" sz="2800" dirty="0" err="1" smtClean="0">
                <a:solidFill>
                  <a:schemeClr val="tx2"/>
                </a:solidFill>
                <a:cs typeface="Arial" charset="0"/>
              </a:rPr>
              <a:t>ist</a:t>
            </a:r>
            <a:r>
              <a:rPr lang="en-US" sz="2800" dirty="0" smtClean="0">
                <a:solidFill>
                  <a:schemeClr val="tx2"/>
                </a:solidFill>
                <a:cs typeface="Arial" charset="0"/>
              </a:rPr>
              <a:t> </a:t>
            </a:r>
            <a:r>
              <a:rPr lang="en-US" sz="2800" dirty="0" err="1" smtClean="0">
                <a:solidFill>
                  <a:schemeClr val="tx2"/>
                </a:solidFill>
                <a:cs typeface="Arial" charset="0"/>
              </a:rPr>
              <a:t>dann</a:t>
            </a:r>
            <a:r>
              <a:rPr lang="en-US" sz="2800" dirty="0" smtClean="0">
                <a:solidFill>
                  <a:schemeClr val="tx2"/>
                </a:solidFill>
                <a:cs typeface="Arial" charset="0"/>
              </a:rPr>
              <a:t> </a:t>
            </a:r>
            <a:r>
              <a:rPr lang="en-US" sz="2800" dirty="0" err="1" smtClean="0">
                <a:solidFill>
                  <a:schemeClr val="tx2"/>
                </a:solidFill>
                <a:cs typeface="Arial" charset="0"/>
              </a:rPr>
              <a:t>im</a:t>
            </a:r>
            <a:r>
              <a:rPr lang="en-US" sz="2800" dirty="0" smtClean="0">
                <a:solidFill>
                  <a:schemeClr val="tx2"/>
                </a:solidFill>
                <a:cs typeface="Arial" charset="0"/>
              </a:rPr>
              <a:t> </a:t>
            </a:r>
            <a:r>
              <a:rPr lang="en-US" sz="2800" dirty="0" err="1" smtClean="0">
                <a:solidFill>
                  <a:schemeClr val="tx2"/>
                </a:solidFill>
                <a:cs typeface="Arial" charset="0"/>
              </a:rPr>
              <a:t>gurgelnden</a:t>
            </a:r>
            <a:r>
              <a:rPr lang="en-US" sz="2800" dirty="0" smtClean="0">
                <a:solidFill>
                  <a:schemeClr val="tx2"/>
                </a:solidFill>
                <a:cs typeface="Arial" charset="0"/>
              </a:rPr>
              <a:t>, </a:t>
            </a:r>
            <a:r>
              <a:rPr lang="en-US" sz="2800" dirty="0" err="1" smtClean="0">
                <a:solidFill>
                  <a:schemeClr val="tx2"/>
                </a:solidFill>
                <a:cs typeface="Arial" charset="0"/>
              </a:rPr>
              <a:t>schäumenden</a:t>
            </a:r>
            <a:r>
              <a:rPr lang="en-US" sz="2800" dirty="0" smtClean="0">
                <a:solidFill>
                  <a:schemeClr val="tx2"/>
                </a:solidFill>
                <a:cs typeface="Arial" charset="0"/>
              </a:rPr>
              <a:t> </a:t>
            </a:r>
            <a:r>
              <a:rPr lang="en-US" sz="2800" dirty="0" err="1" smtClean="0">
                <a:solidFill>
                  <a:schemeClr val="tx2"/>
                </a:solidFill>
                <a:cs typeface="Arial" charset="0"/>
              </a:rPr>
              <a:t>Wasser</a:t>
            </a:r>
            <a:r>
              <a:rPr lang="en-US" sz="2800" dirty="0" smtClean="0">
                <a:solidFill>
                  <a:schemeClr val="tx2"/>
                </a:solidFill>
                <a:cs typeface="Arial" charset="0"/>
              </a:rPr>
              <a:t> </a:t>
            </a:r>
            <a:r>
              <a:rPr lang="en-US" sz="2800" dirty="0" err="1" smtClean="0">
                <a:solidFill>
                  <a:schemeClr val="tx2"/>
                </a:solidFill>
                <a:cs typeface="Arial" charset="0"/>
              </a:rPr>
              <a:t>verschwunden</a:t>
            </a:r>
            <a:r>
              <a:rPr lang="en-US" sz="2800" dirty="0" smtClean="0">
                <a:solidFill>
                  <a:schemeClr val="tx2"/>
                </a:solidFill>
                <a:cs typeface="Arial" charset="0"/>
              </a:rPr>
              <a: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419872" y="609600"/>
            <a:ext cx="5038328" cy="1143000"/>
          </a:xfrm>
        </p:spPr>
        <p:txBody>
          <a:bodyPr/>
          <a:lstStyle/>
          <a:p>
            <a:pPr algn="ctr" eaLnBrk="1" hangingPunct="1"/>
            <a:r>
              <a:rPr lang="ru-RU" sz="2800" dirty="0" smtClean="0"/>
              <a:t>Проверка понимания</a:t>
            </a:r>
          </a:p>
        </p:txBody>
      </p:sp>
      <p:sp>
        <p:nvSpPr>
          <p:cNvPr id="21507" name="Rectangle 3"/>
          <p:cNvSpPr>
            <a:spLocks noGrp="1" noChangeArrowheads="1"/>
          </p:cNvSpPr>
          <p:nvPr>
            <p:ph type="body" idx="1"/>
          </p:nvPr>
        </p:nvSpPr>
        <p:spPr>
          <a:xfrm>
            <a:off x="1331640" y="1988840"/>
            <a:ext cx="7543800" cy="3657600"/>
          </a:xfrm>
        </p:spPr>
        <p:txBody>
          <a:bodyPr/>
          <a:lstStyle/>
          <a:p>
            <a:pPr eaLnBrk="1" hangingPunct="1"/>
            <a:r>
              <a:rPr lang="en-US" sz="2800" dirty="0" smtClean="0">
                <a:solidFill>
                  <a:schemeClr val="tx2"/>
                </a:solidFill>
              </a:rPr>
              <a:t>a)Die </a:t>
            </a:r>
            <a:r>
              <a:rPr lang="en-US" sz="2800" dirty="0" err="1" smtClean="0">
                <a:solidFill>
                  <a:schemeClr val="tx2"/>
                </a:solidFill>
              </a:rPr>
              <a:t>Insel</a:t>
            </a:r>
            <a:r>
              <a:rPr lang="en-US" sz="2800" dirty="0" smtClean="0">
                <a:solidFill>
                  <a:schemeClr val="tx2"/>
                </a:solidFill>
              </a:rPr>
              <a:t> </a:t>
            </a:r>
            <a:r>
              <a:rPr lang="en-US" sz="2800" dirty="0" err="1" smtClean="0">
                <a:solidFill>
                  <a:schemeClr val="tx2"/>
                </a:solidFill>
              </a:rPr>
              <a:t>steht</a:t>
            </a:r>
            <a:r>
              <a:rPr lang="en-US" sz="2800" dirty="0" smtClean="0">
                <a:solidFill>
                  <a:schemeClr val="tx2"/>
                </a:solidFill>
              </a:rPr>
              <a:t> </a:t>
            </a:r>
            <a:r>
              <a:rPr lang="en-US" sz="2800" dirty="0" err="1" smtClean="0">
                <a:solidFill>
                  <a:schemeClr val="tx2"/>
                </a:solidFill>
              </a:rPr>
              <a:t>unter</a:t>
            </a:r>
            <a:r>
              <a:rPr lang="en-US" sz="2800" dirty="0" smtClean="0">
                <a:solidFill>
                  <a:schemeClr val="tx2"/>
                </a:solidFill>
              </a:rPr>
              <a:t> </a:t>
            </a:r>
            <a:r>
              <a:rPr lang="en-US" sz="2800" dirty="0" err="1" smtClean="0">
                <a:solidFill>
                  <a:schemeClr val="tx2"/>
                </a:solidFill>
              </a:rPr>
              <a:t>Wasser</a:t>
            </a:r>
            <a:r>
              <a:rPr lang="en-US" sz="2800" dirty="0" smtClean="0">
                <a:solidFill>
                  <a:schemeClr val="tx2"/>
                </a:solidFill>
              </a:rPr>
              <a:t>. Es </a:t>
            </a:r>
            <a:r>
              <a:rPr lang="en-US" sz="2800" dirty="0" err="1" smtClean="0">
                <a:solidFill>
                  <a:schemeClr val="tx2"/>
                </a:solidFill>
              </a:rPr>
              <a:t>ist</a:t>
            </a:r>
            <a:r>
              <a:rPr lang="en-US" sz="2800" dirty="0" smtClean="0">
                <a:solidFill>
                  <a:schemeClr val="tx2"/>
                </a:solidFill>
              </a:rPr>
              <a:t> </a:t>
            </a:r>
            <a:r>
              <a:rPr lang="en-US" sz="2800" dirty="0" err="1" smtClean="0">
                <a:solidFill>
                  <a:schemeClr val="tx2"/>
                </a:solidFill>
              </a:rPr>
              <a:t>unm</a:t>
            </a:r>
            <a:r>
              <a:rPr lang="en-US" sz="2800" dirty="0" err="1" smtClean="0">
                <a:solidFill>
                  <a:schemeClr val="tx2"/>
                </a:solidFill>
                <a:cs typeface="Arial" charset="0"/>
              </a:rPr>
              <a:t>öglich</a:t>
            </a:r>
            <a:r>
              <a:rPr lang="en-US" sz="2800" dirty="0" smtClean="0">
                <a:solidFill>
                  <a:schemeClr val="tx2"/>
                </a:solidFill>
                <a:cs typeface="Arial" charset="0"/>
              </a:rPr>
              <a:t> </a:t>
            </a:r>
            <a:r>
              <a:rPr lang="en-US" sz="2800" dirty="0" err="1" smtClean="0">
                <a:solidFill>
                  <a:schemeClr val="tx2"/>
                </a:solidFill>
                <a:cs typeface="Arial" charset="0"/>
              </a:rPr>
              <a:t>zur</a:t>
            </a:r>
            <a:r>
              <a:rPr lang="en-US" sz="2800" dirty="0" smtClean="0">
                <a:solidFill>
                  <a:schemeClr val="tx2"/>
                </a:solidFill>
                <a:cs typeface="Arial" charset="0"/>
              </a:rPr>
              <a:t> </a:t>
            </a:r>
            <a:r>
              <a:rPr lang="en-US" sz="2800" dirty="0" err="1" smtClean="0">
                <a:solidFill>
                  <a:schemeClr val="tx2"/>
                </a:solidFill>
                <a:cs typeface="Arial" charset="0"/>
              </a:rPr>
              <a:t>Schule</a:t>
            </a:r>
            <a:r>
              <a:rPr lang="en-US" sz="2800" dirty="0" smtClean="0">
                <a:solidFill>
                  <a:schemeClr val="tx2"/>
                </a:solidFill>
                <a:cs typeface="Arial" charset="0"/>
              </a:rPr>
              <a:t> </a:t>
            </a:r>
            <a:r>
              <a:rPr lang="en-US" sz="2800" dirty="0" err="1" smtClean="0">
                <a:solidFill>
                  <a:schemeClr val="tx2"/>
                </a:solidFill>
                <a:cs typeface="Arial" charset="0"/>
              </a:rPr>
              <a:t>zu</a:t>
            </a:r>
            <a:r>
              <a:rPr lang="en-US" sz="2800" dirty="0" smtClean="0">
                <a:solidFill>
                  <a:schemeClr val="tx2"/>
                </a:solidFill>
                <a:cs typeface="Arial" charset="0"/>
              </a:rPr>
              <a:t> </a:t>
            </a:r>
            <a:r>
              <a:rPr lang="en-US" sz="2800" dirty="0" err="1" smtClean="0">
                <a:solidFill>
                  <a:schemeClr val="tx2"/>
                </a:solidFill>
                <a:cs typeface="Arial" charset="0"/>
              </a:rPr>
              <a:t>gehen</a:t>
            </a:r>
            <a:r>
              <a:rPr lang="en-US" sz="2800" dirty="0" smtClean="0">
                <a:solidFill>
                  <a:schemeClr val="tx2"/>
                </a:solidFill>
                <a:cs typeface="Arial" charset="0"/>
              </a:rPr>
              <a:t>.</a:t>
            </a:r>
          </a:p>
          <a:p>
            <a:pPr eaLnBrk="1" hangingPunct="1"/>
            <a:r>
              <a:rPr lang="en-US" sz="2800" dirty="0" smtClean="0">
                <a:solidFill>
                  <a:schemeClr val="tx2"/>
                </a:solidFill>
                <a:cs typeface="Arial" charset="0"/>
              </a:rPr>
              <a:t>b) Die </a:t>
            </a:r>
            <a:r>
              <a:rPr lang="en-US" sz="2800" dirty="0" err="1" smtClean="0">
                <a:solidFill>
                  <a:schemeClr val="tx2"/>
                </a:solidFill>
                <a:cs typeface="Arial" charset="0"/>
              </a:rPr>
              <a:t>Lehrerin</a:t>
            </a:r>
            <a:r>
              <a:rPr lang="en-US" sz="2800" dirty="0" smtClean="0">
                <a:solidFill>
                  <a:schemeClr val="tx2"/>
                </a:solidFill>
                <a:cs typeface="Arial" charset="0"/>
              </a:rPr>
              <a:t> </a:t>
            </a:r>
            <a:r>
              <a:rPr lang="en-US" sz="2800" dirty="0" err="1" smtClean="0">
                <a:solidFill>
                  <a:schemeClr val="tx2"/>
                </a:solidFill>
                <a:cs typeface="Arial" charset="0"/>
              </a:rPr>
              <a:t>ist</a:t>
            </a:r>
            <a:r>
              <a:rPr lang="en-US" sz="2800" dirty="0" smtClean="0">
                <a:solidFill>
                  <a:schemeClr val="tx2"/>
                </a:solidFill>
                <a:cs typeface="Arial" charset="0"/>
              </a:rPr>
              <a:t> </a:t>
            </a:r>
            <a:r>
              <a:rPr lang="en-US" sz="2800" dirty="0" err="1" smtClean="0">
                <a:solidFill>
                  <a:schemeClr val="tx2"/>
                </a:solidFill>
                <a:cs typeface="Arial" charset="0"/>
              </a:rPr>
              <a:t>krank</a:t>
            </a:r>
            <a:r>
              <a:rPr lang="en-US" sz="2800" dirty="0" smtClean="0">
                <a:solidFill>
                  <a:schemeClr val="tx2"/>
                </a:solidFill>
                <a:cs typeface="Arial" charset="0"/>
              </a:rPr>
              <a:t>, und die </a:t>
            </a:r>
            <a:r>
              <a:rPr lang="en-US" sz="2800" dirty="0" err="1" smtClean="0">
                <a:solidFill>
                  <a:schemeClr val="tx2"/>
                </a:solidFill>
                <a:cs typeface="Arial" charset="0"/>
              </a:rPr>
              <a:t>Schüler</a:t>
            </a:r>
            <a:r>
              <a:rPr lang="en-US" sz="2800" dirty="0" smtClean="0">
                <a:solidFill>
                  <a:schemeClr val="tx2"/>
                </a:solidFill>
                <a:cs typeface="Arial" charset="0"/>
              </a:rPr>
              <a:t> </a:t>
            </a:r>
            <a:r>
              <a:rPr lang="en-US" sz="2800" dirty="0" err="1" smtClean="0">
                <a:solidFill>
                  <a:schemeClr val="tx2"/>
                </a:solidFill>
                <a:cs typeface="Arial" charset="0"/>
              </a:rPr>
              <a:t>haben</a:t>
            </a:r>
            <a:r>
              <a:rPr lang="en-US" sz="2800" dirty="0" smtClean="0">
                <a:solidFill>
                  <a:schemeClr val="tx2"/>
                </a:solidFill>
                <a:cs typeface="Arial" charset="0"/>
              </a:rPr>
              <a:t> </a:t>
            </a:r>
            <a:r>
              <a:rPr lang="en-US" sz="2800" dirty="0" err="1" smtClean="0">
                <a:solidFill>
                  <a:schemeClr val="tx2"/>
                </a:solidFill>
                <a:cs typeface="Arial" charset="0"/>
              </a:rPr>
              <a:t>keine</a:t>
            </a:r>
            <a:r>
              <a:rPr lang="en-US" sz="2800" dirty="0" smtClean="0">
                <a:solidFill>
                  <a:schemeClr val="tx2"/>
                </a:solidFill>
                <a:cs typeface="Arial" charset="0"/>
              </a:rPr>
              <a:t> </a:t>
            </a:r>
            <a:r>
              <a:rPr lang="en-US" sz="2800" dirty="0" err="1" smtClean="0">
                <a:solidFill>
                  <a:schemeClr val="tx2"/>
                </a:solidFill>
                <a:cs typeface="Arial" charset="0"/>
              </a:rPr>
              <a:t>Schule</a:t>
            </a:r>
            <a:r>
              <a:rPr lang="en-US" sz="2800" dirty="0" smtClean="0">
                <a:solidFill>
                  <a:schemeClr val="tx2"/>
                </a:solidFill>
                <a:cs typeface="Arial" charset="0"/>
              </a:rPr>
              <a:t>.</a:t>
            </a:r>
          </a:p>
          <a:p>
            <a:pPr eaLnBrk="1" hangingPunct="1"/>
            <a:r>
              <a:rPr lang="en-US" sz="2800" dirty="0" smtClean="0">
                <a:solidFill>
                  <a:schemeClr val="tx2"/>
                </a:solidFill>
                <a:cs typeface="Arial" charset="0"/>
              </a:rPr>
              <a:t>c) Die Kinder </a:t>
            </a:r>
            <a:r>
              <a:rPr lang="en-US" sz="2800" dirty="0" err="1" smtClean="0">
                <a:solidFill>
                  <a:schemeClr val="tx2"/>
                </a:solidFill>
                <a:cs typeface="Arial" charset="0"/>
              </a:rPr>
              <a:t>sind</a:t>
            </a:r>
            <a:r>
              <a:rPr lang="en-US" sz="2800" dirty="0" smtClean="0">
                <a:solidFill>
                  <a:schemeClr val="tx2"/>
                </a:solidFill>
                <a:cs typeface="Arial" charset="0"/>
              </a:rPr>
              <a:t> </a:t>
            </a:r>
            <a:r>
              <a:rPr lang="en-US" sz="2800" dirty="0" err="1" smtClean="0">
                <a:solidFill>
                  <a:schemeClr val="tx2"/>
                </a:solidFill>
                <a:cs typeface="Arial" charset="0"/>
              </a:rPr>
              <a:t>krank</a:t>
            </a:r>
            <a:r>
              <a:rPr lang="en-US" sz="2800" dirty="0" smtClean="0">
                <a:solidFill>
                  <a:schemeClr val="tx2"/>
                </a:solidFill>
                <a:cs typeface="Arial" charset="0"/>
              </a:rPr>
              <a:t>, </a:t>
            </a:r>
            <a:r>
              <a:rPr lang="en-US" sz="2800" dirty="0" err="1" smtClean="0">
                <a:solidFill>
                  <a:schemeClr val="tx2"/>
                </a:solidFill>
                <a:cs typeface="Arial" charset="0"/>
              </a:rPr>
              <a:t>sie</a:t>
            </a:r>
            <a:r>
              <a:rPr lang="en-US" sz="2800" dirty="0" smtClean="0">
                <a:solidFill>
                  <a:schemeClr val="tx2"/>
                </a:solidFill>
                <a:cs typeface="Arial" charset="0"/>
              </a:rPr>
              <a:t> </a:t>
            </a:r>
            <a:r>
              <a:rPr lang="en-US" sz="2800" dirty="0" err="1" smtClean="0">
                <a:solidFill>
                  <a:schemeClr val="tx2"/>
                </a:solidFill>
                <a:cs typeface="Arial" charset="0"/>
              </a:rPr>
              <a:t>besuchen</a:t>
            </a:r>
            <a:r>
              <a:rPr lang="en-US" sz="2800" dirty="0" smtClean="0">
                <a:solidFill>
                  <a:schemeClr val="tx2"/>
                </a:solidFill>
                <a:cs typeface="Arial" charset="0"/>
              </a:rPr>
              <a:t> </a:t>
            </a:r>
            <a:r>
              <a:rPr lang="en-US" sz="2800" dirty="0" err="1" smtClean="0">
                <a:solidFill>
                  <a:schemeClr val="tx2"/>
                </a:solidFill>
                <a:cs typeface="Arial" charset="0"/>
              </a:rPr>
              <a:t>dann</a:t>
            </a:r>
            <a:r>
              <a:rPr lang="en-US" sz="2800" dirty="0" smtClean="0">
                <a:solidFill>
                  <a:schemeClr val="tx2"/>
                </a:solidFill>
                <a:cs typeface="Arial" charset="0"/>
              </a:rPr>
              <a:t> die </a:t>
            </a:r>
            <a:r>
              <a:rPr lang="en-US" sz="2800" dirty="0" err="1" smtClean="0">
                <a:solidFill>
                  <a:schemeClr val="tx2"/>
                </a:solidFill>
                <a:cs typeface="Arial" charset="0"/>
              </a:rPr>
              <a:t>Schule</a:t>
            </a:r>
            <a:r>
              <a:rPr lang="en-US" sz="2800" dirty="0" smtClean="0">
                <a:solidFill>
                  <a:schemeClr val="tx2"/>
                </a:solidFill>
                <a:cs typeface="Arial" charset="0"/>
              </a:rPr>
              <a:t> </a:t>
            </a:r>
            <a:r>
              <a:rPr lang="en-US" sz="2800" dirty="0" err="1" smtClean="0">
                <a:solidFill>
                  <a:schemeClr val="tx2"/>
                </a:solidFill>
                <a:cs typeface="Arial" charset="0"/>
              </a:rPr>
              <a:t>nicht</a:t>
            </a:r>
            <a:r>
              <a:rPr lang="en-US" sz="2800" dirty="0" smtClean="0">
                <a:solidFill>
                  <a:schemeClr val="tx2"/>
                </a:solidFill>
                <a:cs typeface="Arial" charset="0"/>
              </a:rPr>
              <a: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Grp="1" noChangeArrowheads="1"/>
          </p:cNvSpPr>
          <p:nvPr>
            <p:ph type="body" sz="half" idx="1"/>
          </p:nvPr>
        </p:nvSpPr>
        <p:spPr>
          <a:xfrm>
            <a:off x="684213" y="357188"/>
            <a:ext cx="3702050" cy="6286500"/>
          </a:xfrm>
        </p:spPr>
        <p:txBody>
          <a:bodyPr/>
          <a:lstStyle/>
          <a:p>
            <a:pPr eaLnBrk="1" hangingPunct="1"/>
            <a:r>
              <a:rPr lang="en-US" sz="2000" i="1" dirty="0" err="1" smtClean="0">
                <a:solidFill>
                  <a:schemeClr val="tx2"/>
                </a:solidFill>
              </a:rPr>
              <a:t>ErinnernSie</a:t>
            </a:r>
            <a:r>
              <a:rPr lang="en-US" sz="2000" i="1" dirty="0" smtClean="0">
                <a:solidFill>
                  <a:schemeClr val="tx2"/>
                </a:solidFill>
              </a:rPr>
              <a:t> an den Plan, den, </a:t>
            </a:r>
            <a:r>
              <a:rPr lang="en-US" sz="2000" i="1" dirty="0" err="1" smtClean="0">
                <a:solidFill>
                  <a:schemeClr val="tx2"/>
                </a:solidFill>
              </a:rPr>
              <a:t>wir</a:t>
            </a:r>
            <a:r>
              <a:rPr lang="en-US" sz="2000" i="1" dirty="0" smtClean="0">
                <a:solidFill>
                  <a:schemeClr val="tx2"/>
                </a:solidFill>
              </a:rPr>
              <a:t> </a:t>
            </a:r>
            <a:r>
              <a:rPr lang="en-US" sz="2000" i="1" dirty="0" err="1" smtClean="0">
                <a:solidFill>
                  <a:schemeClr val="tx2"/>
                </a:solidFill>
              </a:rPr>
              <a:t>vor</a:t>
            </a:r>
            <a:r>
              <a:rPr lang="en-US" sz="2000" i="1" dirty="0" smtClean="0">
                <a:solidFill>
                  <a:schemeClr val="tx2"/>
                </a:solidFill>
              </a:rPr>
              <a:t> </a:t>
            </a:r>
            <a:r>
              <a:rPr lang="en-US" sz="2000" i="1" dirty="0" err="1" smtClean="0">
                <a:solidFill>
                  <a:schemeClr val="tx2"/>
                </a:solidFill>
              </a:rPr>
              <a:t>dem</a:t>
            </a:r>
            <a:r>
              <a:rPr lang="en-US" sz="2000" i="1" dirty="0" smtClean="0">
                <a:solidFill>
                  <a:schemeClr val="tx2"/>
                </a:solidFill>
              </a:rPr>
              <a:t> </a:t>
            </a:r>
            <a:r>
              <a:rPr lang="en-US" sz="2000" i="1" dirty="0" err="1" smtClean="0">
                <a:solidFill>
                  <a:schemeClr val="tx2"/>
                </a:solidFill>
              </a:rPr>
              <a:t>Lesen</a:t>
            </a:r>
            <a:r>
              <a:rPr lang="en-US" sz="2000" i="1" dirty="0" smtClean="0">
                <a:solidFill>
                  <a:schemeClr val="tx2"/>
                </a:solidFill>
              </a:rPr>
              <a:t> des </a:t>
            </a:r>
            <a:r>
              <a:rPr lang="en-US" sz="2000" i="1" dirty="0" err="1" smtClean="0">
                <a:solidFill>
                  <a:schemeClr val="tx2"/>
                </a:solidFill>
              </a:rPr>
              <a:t>Textes</a:t>
            </a:r>
            <a:r>
              <a:rPr lang="en-US" sz="2000" i="1" dirty="0" smtClean="0">
                <a:solidFill>
                  <a:schemeClr val="tx2"/>
                </a:solidFill>
              </a:rPr>
              <a:t> </a:t>
            </a:r>
            <a:r>
              <a:rPr lang="en-US" sz="2000" i="1" dirty="0" err="1" smtClean="0">
                <a:solidFill>
                  <a:schemeClr val="tx2"/>
                </a:solidFill>
              </a:rPr>
              <a:t>aufgeschrieben</a:t>
            </a:r>
            <a:r>
              <a:rPr lang="en-US" sz="2000" i="1" dirty="0" smtClean="0">
                <a:solidFill>
                  <a:schemeClr val="tx2"/>
                </a:solidFill>
              </a:rPr>
              <a:t> </a:t>
            </a:r>
            <a:r>
              <a:rPr lang="en-US" sz="2000" i="1" dirty="0" err="1" smtClean="0">
                <a:solidFill>
                  <a:schemeClr val="tx2"/>
                </a:solidFill>
              </a:rPr>
              <a:t>haben!K</a:t>
            </a:r>
            <a:r>
              <a:rPr lang="en-US" sz="2000" i="1" dirty="0" err="1" smtClean="0">
                <a:solidFill>
                  <a:schemeClr val="tx2"/>
                </a:solidFill>
                <a:cs typeface="Arial" charset="0"/>
              </a:rPr>
              <a:t>önnen</a:t>
            </a:r>
            <a:r>
              <a:rPr lang="en-US" sz="2000" i="1" dirty="0" smtClean="0">
                <a:solidFill>
                  <a:schemeClr val="tx2"/>
                </a:solidFill>
                <a:cs typeface="Arial" charset="0"/>
              </a:rPr>
              <a:t> </a:t>
            </a:r>
            <a:r>
              <a:rPr lang="en-US" sz="2000" i="1" dirty="0" err="1" smtClean="0">
                <a:solidFill>
                  <a:schemeClr val="tx2"/>
                </a:solidFill>
                <a:cs typeface="Arial" charset="0"/>
              </a:rPr>
              <a:t>Sie</a:t>
            </a:r>
            <a:r>
              <a:rPr lang="en-US" sz="2000" i="1" dirty="0" smtClean="0">
                <a:solidFill>
                  <a:schemeClr val="tx2"/>
                </a:solidFill>
                <a:cs typeface="Arial" charset="0"/>
              </a:rPr>
              <a:t> </a:t>
            </a:r>
            <a:r>
              <a:rPr lang="en-US" sz="2000" i="1" dirty="0" err="1" smtClean="0">
                <a:solidFill>
                  <a:schemeClr val="tx2"/>
                </a:solidFill>
                <a:cs typeface="Arial" charset="0"/>
              </a:rPr>
              <a:t>jetzt</a:t>
            </a:r>
            <a:r>
              <a:rPr lang="en-US" sz="2000" i="1" dirty="0" smtClean="0">
                <a:solidFill>
                  <a:schemeClr val="tx2"/>
                </a:solidFill>
                <a:cs typeface="Arial" charset="0"/>
              </a:rPr>
              <a:t> </a:t>
            </a:r>
            <a:r>
              <a:rPr lang="en-US" sz="2000" i="1" dirty="0" err="1" smtClean="0">
                <a:solidFill>
                  <a:schemeClr val="tx2"/>
                </a:solidFill>
                <a:cs typeface="Arial" charset="0"/>
              </a:rPr>
              <a:t>nach</a:t>
            </a:r>
            <a:r>
              <a:rPr lang="en-US" sz="2000" i="1" dirty="0" smtClean="0">
                <a:solidFill>
                  <a:schemeClr val="tx2"/>
                </a:solidFill>
                <a:cs typeface="Arial" charset="0"/>
              </a:rPr>
              <a:t> </a:t>
            </a:r>
            <a:r>
              <a:rPr lang="en-US" sz="2000" i="1" dirty="0" err="1" smtClean="0">
                <a:solidFill>
                  <a:schemeClr val="tx2"/>
                </a:solidFill>
                <a:cs typeface="Arial" charset="0"/>
              </a:rPr>
              <a:t>diesem</a:t>
            </a:r>
            <a:r>
              <a:rPr lang="en-US" sz="2000" i="1" dirty="0" smtClean="0">
                <a:solidFill>
                  <a:schemeClr val="tx2"/>
                </a:solidFill>
                <a:cs typeface="Arial" charset="0"/>
              </a:rPr>
              <a:t> Plan </a:t>
            </a:r>
            <a:r>
              <a:rPr lang="en-US" sz="2000" i="1" dirty="0" err="1" smtClean="0">
                <a:solidFill>
                  <a:schemeClr val="tx2"/>
                </a:solidFill>
                <a:cs typeface="Arial" charset="0"/>
              </a:rPr>
              <a:t>über</a:t>
            </a:r>
            <a:r>
              <a:rPr lang="en-US" sz="2000" i="1" dirty="0" smtClean="0">
                <a:solidFill>
                  <a:schemeClr val="tx2"/>
                </a:solidFill>
                <a:cs typeface="Arial" charset="0"/>
              </a:rPr>
              <a:t> die </a:t>
            </a:r>
            <a:r>
              <a:rPr lang="en-US" sz="2000" i="1" dirty="0" err="1" smtClean="0">
                <a:solidFill>
                  <a:schemeClr val="tx2"/>
                </a:solidFill>
                <a:cs typeface="Arial" charset="0"/>
              </a:rPr>
              <a:t>Schule</a:t>
            </a:r>
            <a:r>
              <a:rPr lang="en-US" sz="2000" i="1" dirty="0" smtClean="0">
                <a:solidFill>
                  <a:schemeClr val="tx2"/>
                </a:solidFill>
                <a:cs typeface="Arial" charset="0"/>
              </a:rPr>
              <a:t> auf </a:t>
            </a:r>
            <a:r>
              <a:rPr lang="en-US" sz="2000" i="1" dirty="0" err="1" smtClean="0">
                <a:solidFill>
                  <a:schemeClr val="tx2"/>
                </a:solidFill>
                <a:cs typeface="Arial" charset="0"/>
              </a:rPr>
              <a:t>der</a:t>
            </a:r>
            <a:r>
              <a:rPr lang="en-US" sz="2000" i="1" dirty="0" smtClean="0">
                <a:solidFill>
                  <a:schemeClr val="tx2"/>
                </a:solidFill>
                <a:cs typeface="Arial" charset="0"/>
              </a:rPr>
              <a:t> </a:t>
            </a:r>
            <a:r>
              <a:rPr lang="en-US" sz="2000" i="1" dirty="0" err="1" smtClean="0">
                <a:solidFill>
                  <a:schemeClr val="tx2"/>
                </a:solidFill>
                <a:cs typeface="Arial" charset="0"/>
              </a:rPr>
              <a:t>Hallig</a:t>
            </a:r>
            <a:r>
              <a:rPr lang="en-US" sz="2000" i="1" dirty="0" smtClean="0">
                <a:solidFill>
                  <a:schemeClr val="tx2"/>
                </a:solidFill>
                <a:cs typeface="Arial" charset="0"/>
              </a:rPr>
              <a:t>- </a:t>
            </a:r>
            <a:r>
              <a:rPr lang="en-US" sz="2000" i="1" dirty="0" err="1" smtClean="0">
                <a:solidFill>
                  <a:schemeClr val="tx2"/>
                </a:solidFill>
                <a:cs typeface="Arial" charset="0"/>
              </a:rPr>
              <a:t>Gröde</a:t>
            </a:r>
            <a:r>
              <a:rPr lang="en-US" sz="2000" i="1" dirty="0" smtClean="0">
                <a:solidFill>
                  <a:schemeClr val="tx2"/>
                </a:solidFill>
                <a:cs typeface="Arial" charset="0"/>
              </a:rPr>
              <a:t> </a:t>
            </a:r>
            <a:r>
              <a:rPr lang="en-US" sz="2000" i="1" dirty="0" err="1" smtClean="0">
                <a:solidFill>
                  <a:schemeClr val="tx2"/>
                </a:solidFill>
                <a:cs typeface="Arial" charset="0"/>
              </a:rPr>
              <a:t>sprechen</a:t>
            </a:r>
            <a:r>
              <a:rPr lang="en-US" sz="2000" i="1" dirty="0" smtClean="0">
                <a:solidFill>
                  <a:schemeClr val="tx2"/>
                </a:solidFill>
                <a:cs typeface="Arial" charset="0"/>
              </a:rPr>
              <a:t>?</a:t>
            </a:r>
          </a:p>
          <a:p>
            <a:pPr eaLnBrk="1" hangingPunct="1"/>
            <a:r>
              <a:rPr lang="en-US" sz="2000" i="1" dirty="0" smtClean="0">
                <a:solidFill>
                  <a:schemeClr val="tx2"/>
                </a:solidFill>
                <a:cs typeface="Arial" charset="0"/>
              </a:rPr>
              <a:t>Ort</a:t>
            </a:r>
          </a:p>
          <a:p>
            <a:pPr eaLnBrk="1" hangingPunct="1"/>
            <a:r>
              <a:rPr lang="en-US" sz="2000" i="1" dirty="0" err="1" smtClean="0">
                <a:solidFill>
                  <a:schemeClr val="tx2"/>
                </a:solidFill>
                <a:cs typeface="Arial" charset="0"/>
              </a:rPr>
              <a:t>Größe</a:t>
            </a:r>
            <a:endParaRPr lang="en-US" sz="2000" i="1" dirty="0" smtClean="0">
              <a:solidFill>
                <a:schemeClr val="tx2"/>
              </a:solidFill>
              <a:cs typeface="Arial" charset="0"/>
            </a:endParaRPr>
          </a:p>
          <a:p>
            <a:pPr eaLnBrk="1" hangingPunct="1"/>
            <a:r>
              <a:rPr lang="en-US" sz="2000" i="1" dirty="0" err="1" smtClean="0">
                <a:solidFill>
                  <a:schemeClr val="tx2"/>
                </a:solidFill>
                <a:cs typeface="Arial" charset="0"/>
              </a:rPr>
              <a:t>Schülerzahl</a:t>
            </a:r>
            <a:endParaRPr lang="en-US" sz="2000" i="1" dirty="0" smtClean="0">
              <a:solidFill>
                <a:schemeClr val="tx2"/>
              </a:solidFill>
              <a:cs typeface="Arial" charset="0"/>
            </a:endParaRPr>
          </a:p>
          <a:p>
            <a:pPr eaLnBrk="1" hangingPunct="1"/>
            <a:r>
              <a:rPr lang="en-US" sz="2000" i="1" dirty="0" err="1" smtClean="0">
                <a:solidFill>
                  <a:schemeClr val="tx2"/>
                </a:solidFill>
                <a:cs typeface="Arial" charset="0"/>
              </a:rPr>
              <a:t>Lehrerzahl</a:t>
            </a:r>
            <a:endParaRPr lang="en-US" sz="2000" i="1" dirty="0" smtClean="0">
              <a:solidFill>
                <a:schemeClr val="tx2"/>
              </a:solidFill>
              <a:cs typeface="Arial" charset="0"/>
            </a:endParaRPr>
          </a:p>
          <a:p>
            <a:pPr eaLnBrk="1" hangingPunct="1"/>
            <a:r>
              <a:rPr lang="en-US" sz="2000" i="1" dirty="0" err="1" smtClean="0">
                <a:solidFill>
                  <a:schemeClr val="tx2"/>
                </a:solidFill>
                <a:cs typeface="Arial" charset="0"/>
              </a:rPr>
              <a:t>Klassenräume</a:t>
            </a:r>
            <a:endParaRPr lang="en-US" sz="2000" i="1" dirty="0" smtClean="0">
              <a:solidFill>
                <a:schemeClr val="tx2"/>
              </a:solidFill>
              <a:cs typeface="Arial" charset="0"/>
            </a:endParaRPr>
          </a:p>
          <a:p>
            <a:pPr eaLnBrk="1" hangingPunct="1"/>
            <a:r>
              <a:rPr lang="en-US" sz="2000" i="1" dirty="0" smtClean="0">
                <a:solidFill>
                  <a:schemeClr val="tx2"/>
                </a:solidFill>
                <a:cs typeface="Arial" charset="0"/>
              </a:rPr>
              <a:t>Computer</a:t>
            </a:r>
          </a:p>
          <a:p>
            <a:pPr eaLnBrk="1" hangingPunct="1"/>
            <a:r>
              <a:rPr lang="en-US" sz="2000" i="1" dirty="0" err="1" smtClean="0">
                <a:solidFill>
                  <a:schemeClr val="tx2"/>
                </a:solidFill>
                <a:cs typeface="Arial" charset="0"/>
              </a:rPr>
              <a:t>Lehrerplan</a:t>
            </a:r>
            <a:endParaRPr lang="en-US" sz="2000" i="1" dirty="0" smtClean="0">
              <a:solidFill>
                <a:schemeClr val="tx2"/>
              </a:solidFill>
              <a:cs typeface="Arial" charset="0"/>
            </a:endParaRPr>
          </a:p>
          <a:p>
            <a:pPr eaLnBrk="1" hangingPunct="1"/>
            <a:r>
              <a:rPr lang="en-US" sz="2000" i="1" dirty="0" smtClean="0">
                <a:solidFill>
                  <a:schemeClr val="tx2"/>
                </a:solidFill>
                <a:cs typeface="Arial" charset="0"/>
              </a:rPr>
              <a:t>Das </a:t>
            </a:r>
            <a:r>
              <a:rPr lang="en-US" sz="2000" i="1" dirty="0" err="1" smtClean="0">
                <a:solidFill>
                  <a:schemeClr val="tx2"/>
                </a:solidFill>
                <a:cs typeface="Arial" charset="0"/>
              </a:rPr>
              <a:t>Besondere</a:t>
            </a:r>
            <a:endParaRPr lang="en-US" sz="2000" i="1" dirty="0" smtClean="0">
              <a:solidFill>
                <a:schemeClr val="tx2"/>
              </a:solidFill>
              <a:cs typeface="Arial" charset="0"/>
            </a:endParaRPr>
          </a:p>
        </p:txBody>
      </p:sp>
      <p:pic>
        <p:nvPicPr>
          <p:cNvPr id="6146" name="Picture 2" descr="http://www.handwerkermarkt.de/kaffeepause/tipps-vom-handwerkermarkt/freeses-gute-kuche-tipps-und-rezepte/die-friesischen-inseln-das-naturparadies-wattenmeer-und-die-beruehmten-sylter-miesmuscheln-nach-friesischer-art/image_mini"/>
          <p:cNvPicPr>
            <a:picLocks noChangeAspect="1" noChangeArrowheads="1"/>
          </p:cNvPicPr>
          <p:nvPr/>
        </p:nvPicPr>
        <p:blipFill>
          <a:blip r:embed="rId2" cstate="print"/>
          <a:srcRect/>
          <a:stretch>
            <a:fillRect/>
          </a:stretch>
        </p:blipFill>
        <p:spPr bwMode="auto">
          <a:xfrm>
            <a:off x="4453739" y="1340768"/>
            <a:ext cx="3898174" cy="2592288"/>
          </a:xfrm>
          <a:prstGeom prst="rect">
            <a:avLst/>
          </a:prstGeom>
          <a:noFill/>
          <a:ln w="19050">
            <a:solidFill>
              <a:schemeClr val="bg1"/>
            </a:solid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347864" y="609600"/>
            <a:ext cx="5110336" cy="1143000"/>
          </a:xfrm>
        </p:spPr>
        <p:txBody>
          <a:bodyPr/>
          <a:lstStyle/>
          <a:p>
            <a:pPr algn="ctr" eaLnBrk="1" hangingPunct="1"/>
            <a:r>
              <a:rPr lang="ru-RU" sz="2800" dirty="0" smtClean="0"/>
              <a:t>Подведение</a:t>
            </a:r>
            <a:r>
              <a:rPr lang="en-US" sz="2800" dirty="0" smtClean="0"/>
              <a:t> </a:t>
            </a:r>
            <a:r>
              <a:rPr lang="ru-RU" sz="2800" dirty="0" smtClean="0"/>
              <a:t>итогов урока</a:t>
            </a:r>
          </a:p>
        </p:txBody>
      </p:sp>
      <p:sp>
        <p:nvSpPr>
          <p:cNvPr id="23555" name="Rectangle 3"/>
          <p:cNvSpPr>
            <a:spLocks noGrp="1" noChangeArrowheads="1"/>
          </p:cNvSpPr>
          <p:nvPr>
            <p:ph type="body" idx="1"/>
          </p:nvPr>
        </p:nvSpPr>
        <p:spPr/>
        <p:txBody>
          <a:bodyPr/>
          <a:lstStyle/>
          <a:p>
            <a:pPr eaLnBrk="1" hangingPunct="1"/>
            <a:r>
              <a:rPr lang="en-US" sz="2800" dirty="0" err="1" smtClean="0">
                <a:solidFill>
                  <a:schemeClr val="tx2"/>
                </a:solidFill>
              </a:rPr>
              <a:t>Evalution</a:t>
            </a:r>
            <a:r>
              <a:rPr lang="en-US" sz="2800" dirty="0" smtClean="0">
                <a:solidFill>
                  <a:schemeClr val="tx2"/>
                </a:solidFill>
              </a:rPr>
              <a:t>:</a:t>
            </a:r>
          </a:p>
          <a:p>
            <a:pPr eaLnBrk="1" hangingPunct="1"/>
            <a:r>
              <a:rPr lang="en-US" sz="2800" dirty="0" smtClean="0">
                <a:solidFill>
                  <a:schemeClr val="tx2"/>
                </a:solidFill>
              </a:rPr>
              <a:t>Was </a:t>
            </a:r>
            <a:r>
              <a:rPr lang="en-US" sz="2800" dirty="0" err="1" smtClean="0">
                <a:solidFill>
                  <a:schemeClr val="tx2"/>
                </a:solidFill>
              </a:rPr>
              <a:t>Neues</a:t>
            </a:r>
            <a:r>
              <a:rPr lang="en-US" sz="2800" dirty="0" smtClean="0">
                <a:solidFill>
                  <a:schemeClr val="tx2"/>
                </a:solidFill>
              </a:rPr>
              <a:t> </a:t>
            </a:r>
            <a:r>
              <a:rPr lang="en-US" sz="2800" dirty="0" err="1" smtClean="0">
                <a:solidFill>
                  <a:schemeClr val="tx2"/>
                </a:solidFill>
              </a:rPr>
              <a:t>haben</a:t>
            </a:r>
            <a:r>
              <a:rPr lang="en-US" sz="2800" dirty="0" smtClean="0">
                <a:solidFill>
                  <a:schemeClr val="tx2"/>
                </a:solidFill>
              </a:rPr>
              <a:t> </a:t>
            </a:r>
            <a:r>
              <a:rPr lang="en-US" sz="2800" dirty="0" err="1" smtClean="0">
                <a:solidFill>
                  <a:schemeClr val="tx2"/>
                </a:solidFill>
              </a:rPr>
              <a:t>Sie</a:t>
            </a:r>
            <a:r>
              <a:rPr lang="en-US" sz="2800" dirty="0" smtClean="0">
                <a:solidFill>
                  <a:schemeClr val="tx2"/>
                </a:solidFill>
              </a:rPr>
              <a:t> </a:t>
            </a:r>
            <a:r>
              <a:rPr lang="en-US" sz="2800" dirty="0" err="1" smtClean="0">
                <a:solidFill>
                  <a:schemeClr val="tx2"/>
                </a:solidFill>
              </a:rPr>
              <a:t>heute</a:t>
            </a:r>
            <a:r>
              <a:rPr lang="en-US" sz="2800" dirty="0" smtClean="0">
                <a:solidFill>
                  <a:schemeClr val="tx2"/>
                </a:solidFill>
              </a:rPr>
              <a:t> </a:t>
            </a:r>
            <a:r>
              <a:rPr lang="en-US" sz="2800" dirty="0" err="1" smtClean="0">
                <a:solidFill>
                  <a:schemeClr val="tx2"/>
                </a:solidFill>
              </a:rPr>
              <a:t>erfahren</a:t>
            </a:r>
            <a:r>
              <a:rPr lang="en-US" sz="2800" dirty="0" smtClean="0">
                <a:solidFill>
                  <a:schemeClr val="tx2"/>
                </a:solidFill>
              </a:rPr>
              <a:t>?</a:t>
            </a:r>
          </a:p>
          <a:p>
            <a:pPr eaLnBrk="1" hangingPunct="1"/>
            <a:r>
              <a:rPr lang="en-US" sz="2800" dirty="0" err="1" smtClean="0">
                <a:solidFill>
                  <a:schemeClr val="tx2"/>
                </a:solidFill>
              </a:rPr>
              <a:t>Wie</a:t>
            </a:r>
            <a:r>
              <a:rPr lang="en-US" sz="2800" dirty="0" smtClean="0">
                <a:solidFill>
                  <a:schemeClr val="tx2"/>
                </a:solidFill>
              </a:rPr>
              <a:t> </a:t>
            </a:r>
            <a:r>
              <a:rPr lang="en-US" sz="2800" dirty="0" err="1" smtClean="0">
                <a:solidFill>
                  <a:schemeClr val="tx2"/>
                </a:solidFill>
              </a:rPr>
              <a:t>haben</a:t>
            </a:r>
            <a:r>
              <a:rPr lang="en-US" sz="2800" dirty="0" smtClean="0">
                <a:solidFill>
                  <a:schemeClr val="tx2"/>
                </a:solidFill>
              </a:rPr>
              <a:t> </a:t>
            </a:r>
            <a:r>
              <a:rPr lang="en-US" sz="2800" dirty="0" err="1" smtClean="0">
                <a:solidFill>
                  <a:schemeClr val="tx2"/>
                </a:solidFill>
              </a:rPr>
              <a:t>Sie</a:t>
            </a:r>
            <a:r>
              <a:rPr lang="en-US" sz="2800" dirty="0" smtClean="0">
                <a:solidFill>
                  <a:schemeClr val="tx2"/>
                </a:solidFill>
              </a:rPr>
              <a:t> </a:t>
            </a:r>
            <a:r>
              <a:rPr lang="en-US" sz="2800" dirty="0" err="1" smtClean="0">
                <a:solidFill>
                  <a:schemeClr val="tx2"/>
                </a:solidFill>
              </a:rPr>
              <a:t>sich</a:t>
            </a:r>
            <a:r>
              <a:rPr lang="en-US" sz="2800" dirty="0" smtClean="0">
                <a:solidFill>
                  <a:schemeClr val="tx2"/>
                </a:solidFill>
              </a:rPr>
              <a:t> </a:t>
            </a:r>
            <a:r>
              <a:rPr lang="en-US" sz="2800" dirty="0" err="1" smtClean="0">
                <a:solidFill>
                  <a:schemeClr val="tx2"/>
                </a:solidFill>
              </a:rPr>
              <a:t>im</a:t>
            </a:r>
            <a:r>
              <a:rPr lang="en-US" sz="2800" dirty="0" smtClean="0">
                <a:solidFill>
                  <a:schemeClr val="tx2"/>
                </a:solidFill>
              </a:rPr>
              <a:t> </a:t>
            </a:r>
            <a:r>
              <a:rPr lang="en-US" sz="2800" dirty="0" err="1" smtClean="0">
                <a:solidFill>
                  <a:schemeClr val="tx2"/>
                </a:solidFill>
              </a:rPr>
              <a:t>Unterricht</a:t>
            </a:r>
            <a:r>
              <a:rPr lang="en-US" sz="2800" dirty="0" smtClean="0">
                <a:solidFill>
                  <a:schemeClr val="tx2"/>
                </a:solidFill>
              </a:rPr>
              <a:t> </a:t>
            </a:r>
            <a:r>
              <a:rPr lang="en-US" sz="2800" dirty="0" err="1" smtClean="0">
                <a:solidFill>
                  <a:schemeClr val="tx2"/>
                </a:solidFill>
              </a:rPr>
              <a:t>gef</a:t>
            </a:r>
            <a:r>
              <a:rPr lang="en-US" sz="2800" dirty="0" err="1" smtClean="0">
                <a:solidFill>
                  <a:schemeClr val="tx2"/>
                </a:solidFill>
                <a:cs typeface="Arial" charset="0"/>
              </a:rPr>
              <a:t>ühlt</a:t>
            </a:r>
            <a:r>
              <a:rPr lang="en-US" sz="2800" dirty="0" smtClean="0">
                <a:solidFill>
                  <a:schemeClr val="tx2"/>
                </a:solidFill>
                <a:cs typeface="Arial" charset="0"/>
              </a:rPr>
              <a:t>?</a:t>
            </a:r>
          </a:p>
          <a:p>
            <a:pPr eaLnBrk="1" hangingPunct="1"/>
            <a:r>
              <a:rPr lang="en-US" sz="2800" dirty="0" smtClean="0">
                <a:solidFill>
                  <a:schemeClr val="tx2"/>
                </a:solidFill>
                <a:cs typeface="Arial" charset="0"/>
              </a:rPr>
              <a:t>Was hat </a:t>
            </a:r>
            <a:r>
              <a:rPr lang="en-US" sz="2800" dirty="0" err="1" smtClean="0">
                <a:solidFill>
                  <a:schemeClr val="tx2"/>
                </a:solidFill>
                <a:cs typeface="Arial" charset="0"/>
              </a:rPr>
              <a:t>Ihnen</a:t>
            </a:r>
            <a:r>
              <a:rPr lang="en-US" sz="2800" dirty="0" smtClean="0">
                <a:solidFill>
                  <a:schemeClr val="tx2"/>
                </a:solidFill>
                <a:cs typeface="Arial" charset="0"/>
              </a:rPr>
              <a:t> </a:t>
            </a:r>
            <a:r>
              <a:rPr lang="en-US" sz="2800" dirty="0" err="1" smtClean="0">
                <a:solidFill>
                  <a:schemeClr val="tx2"/>
                </a:solidFill>
                <a:cs typeface="Arial" charset="0"/>
              </a:rPr>
              <a:t>besonders</a:t>
            </a:r>
            <a:r>
              <a:rPr lang="en-US" sz="2800" dirty="0" smtClean="0">
                <a:solidFill>
                  <a:schemeClr val="tx2"/>
                </a:solidFill>
                <a:cs typeface="Arial" charset="0"/>
              </a:rPr>
              <a:t> gut </a:t>
            </a:r>
            <a:r>
              <a:rPr lang="en-US" sz="2800" dirty="0" err="1" smtClean="0">
                <a:solidFill>
                  <a:schemeClr val="tx2"/>
                </a:solidFill>
                <a:cs typeface="Arial" charset="0"/>
              </a:rPr>
              <a:t>gefallen</a:t>
            </a:r>
            <a:r>
              <a:rPr lang="en-US" sz="2800" dirty="0" smtClean="0">
                <a:solidFill>
                  <a:schemeClr val="tx2"/>
                </a:solidFill>
                <a:cs typeface="Arial" charset="0"/>
              </a:rPr>
              <a:t>? </a:t>
            </a:r>
          </a:p>
          <a:p>
            <a:pPr eaLnBrk="1" hangingPunct="1"/>
            <a:r>
              <a:rPr lang="en-US" sz="2800" dirty="0" err="1" smtClean="0">
                <a:solidFill>
                  <a:schemeClr val="tx2"/>
                </a:solidFill>
                <a:cs typeface="Arial" charset="0"/>
              </a:rPr>
              <a:t>Womit</a:t>
            </a:r>
            <a:r>
              <a:rPr lang="en-US" sz="2800" dirty="0" smtClean="0">
                <a:solidFill>
                  <a:schemeClr val="tx2"/>
                </a:solidFill>
                <a:cs typeface="Arial" charset="0"/>
              </a:rPr>
              <a:t> </a:t>
            </a:r>
            <a:r>
              <a:rPr lang="en-US" sz="2800" dirty="0" err="1" smtClean="0">
                <a:solidFill>
                  <a:schemeClr val="tx2"/>
                </a:solidFill>
                <a:cs typeface="Arial" charset="0"/>
              </a:rPr>
              <a:t>sind</a:t>
            </a:r>
            <a:r>
              <a:rPr lang="en-US" sz="2800" dirty="0" smtClean="0">
                <a:solidFill>
                  <a:schemeClr val="tx2"/>
                </a:solidFill>
                <a:cs typeface="Arial" charset="0"/>
              </a:rPr>
              <a:t> </a:t>
            </a:r>
            <a:r>
              <a:rPr lang="en-US" sz="2800" dirty="0" err="1" smtClean="0">
                <a:solidFill>
                  <a:schemeClr val="tx2"/>
                </a:solidFill>
                <a:cs typeface="Arial" charset="0"/>
              </a:rPr>
              <a:t>Sie</a:t>
            </a:r>
            <a:r>
              <a:rPr lang="en-US" sz="2800" dirty="0" smtClean="0">
                <a:solidFill>
                  <a:schemeClr val="tx2"/>
                </a:solidFill>
                <a:cs typeface="Arial" charset="0"/>
              </a:rPr>
              <a:t> </a:t>
            </a:r>
            <a:r>
              <a:rPr lang="en-US" sz="2800" dirty="0" err="1" smtClean="0">
                <a:solidFill>
                  <a:schemeClr val="tx2"/>
                </a:solidFill>
                <a:cs typeface="Arial" charset="0"/>
              </a:rPr>
              <a:t>unzufrieden</a:t>
            </a:r>
            <a:r>
              <a:rPr lang="en-US" sz="2800" dirty="0" smtClean="0">
                <a:solidFill>
                  <a:schemeClr val="tx2"/>
                </a:solidFill>
                <a:cs typeface="Arial" charset="0"/>
              </a:rPr>
              <a: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91880" y="476672"/>
            <a:ext cx="5254352" cy="803176"/>
          </a:xfrm>
        </p:spPr>
        <p:txBody>
          <a:bodyPr/>
          <a:lstStyle/>
          <a:p>
            <a:pPr algn="ctr"/>
            <a:r>
              <a:rPr lang="ru-RU" dirty="0" smtClean="0"/>
              <a:t>Источники</a:t>
            </a:r>
            <a:endParaRPr lang="ru-RU" dirty="0"/>
          </a:p>
        </p:txBody>
      </p:sp>
      <p:sp>
        <p:nvSpPr>
          <p:cNvPr id="3" name="Содержимое 2"/>
          <p:cNvSpPr>
            <a:spLocks noGrp="1"/>
          </p:cNvSpPr>
          <p:nvPr>
            <p:ph idx="1"/>
          </p:nvPr>
        </p:nvSpPr>
        <p:spPr>
          <a:xfrm>
            <a:off x="611560" y="1124744"/>
            <a:ext cx="8352928" cy="5544616"/>
          </a:xfrm>
        </p:spPr>
        <p:txBody>
          <a:bodyPr/>
          <a:lstStyle/>
          <a:p>
            <a:r>
              <a:rPr lang="ru-RU" dirty="0" smtClean="0"/>
              <a:t> </a:t>
            </a:r>
            <a:r>
              <a:rPr lang="ru-RU" sz="1800" dirty="0" smtClean="0">
                <a:solidFill>
                  <a:schemeClr val="tx2"/>
                </a:solidFill>
              </a:rPr>
              <a:t>Смирнов И. Б. Урок по теме </a:t>
            </a:r>
            <a:r>
              <a:rPr lang="en-US" sz="1800" dirty="0" smtClean="0">
                <a:solidFill>
                  <a:schemeClr val="tx2"/>
                </a:solidFill>
              </a:rPr>
              <a:t>“</a:t>
            </a:r>
            <a:r>
              <a:rPr lang="en-US" sz="1800" dirty="0" err="1" smtClean="0">
                <a:solidFill>
                  <a:schemeClr val="tx2"/>
                </a:solidFill>
              </a:rPr>
              <a:t>Eine</a:t>
            </a:r>
            <a:r>
              <a:rPr lang="en-US" sz="1800" dirty="0" smtClean="0">
                <a:solidFill>
                  <a:schemeClr val="tx2"/>
                </a:solidFill>
              </a:rPr>
              <a:t> </a:t>
            </a:r>
            <a:r>
              <a:rPr lang="en-US" sz="1800" dirty="0" err="1" smtClean="0">
                <a:solidFill>
                  <a:schemeClr val="tx2"/>
                </a:solidFill>
              </a:rPr>
              <a:t>ungewöhnliche</a:t>
            </a:r>
            <a:r>
              <a:rPr lang="en-US" sz="1800" dirty="0" smtClean="0">
                <a:solidFill>
                  <a:schemeClr val="tx2"/>
                </a:solidFill>
              </a:rPr>
              <a:t> </a:t>
            </a:r>
            <a:r>
              <a:rPr lang="en-US" sz="1800" dirty="0" err="1" smtClean="0">
                <a:solidFill>
                  <a:schemeClr val="tx2"/>
                </a:solidFill>
              </a:rPr>
              <a:t>Schule</a:t>
            </a:r>
            <a:r>
              <a:rPr lang="en-US" sz="1800" dirty="0" smtClean="0">
                <a:solidFill>
                  <a:schemeClr val="tx2"/>
                </a:solidFill>
              </a:rPr>
              <a:t> in Deutschland”</a:t>
            </a:r>
            <a:r>
              <a:rPr lang="ru-RU" sz="1800" dirty="0" smtClean="0">
                <a:solidFill>
                  <a:schemeClr val="tx2"/>
                </a:solidFill>
              </a:rPr>
              <a:t>//</a:t>
            </a:r>
            <a:r>
              <a:rPr lang="ru-RU" sz="1800" dirty="0" err="1" smtClean="0">
                <a:solidFill>
                  <a:schemeClr val="tx2"/>
                </a:solidFill>
              </a:rPr>
              <a:t>Иностр</a:t>
            </a:r>
            <a:r>
              <a:rPr lang="ru-RU" sz="1800" dirty="0" smtClean="0">
                <a:solidFill>
                  <a:schemeClr val="tx2"/>
                </a:solidFill>
              </a:rPr>
              <a:t>. языки в школе.-2005.-№3-С. 12.</a:t>
            </a:r>
          </a:p>
          <a:p>
            <a:r>
              <a:rPr lang="en-US" sz="1800" u="sng" dirty="0" smtClean="0">
                <a:solidFill>
                  <a:schemeClr val="tx2"/>
                </a:solidFill>
                <a:hlinkClick r:id="rId2"/>
              </a:rPr>
              <a:t>http://upload.wikimedia.org/wikipedia/commons/c/ce/Groede_in_NF.PNG</a:t>
            </a:r>
            <a:endParaRPr lang="ru-RU" sz="1800" dirty="0" smtClean="0">
              <a:solidFill>
                <a:schemeClr val="tx2"/>
              </a:solidFill>
            </a:endParaRPr>
          </a:p>
          <a:p>
            <a:r>
              <a:rPr lang="en-US" sz="1800" u="sng" dirty="0" smtClean="0">
                <a:solidFill>
                  <a:schemeClr val="tx2"/>
                </a:solidFill>
                <a:hlinkClick r:id="rId3"/>
              </a:rPr>
              <a:t>http://upload.wikimedia.org/wikipedia/commons/thumb/0/0f/Gr%C3%B6de_Kirche%26Schule_MS_P4150036.JPG/800px-Gr%C3%B6de_Kirche%26Schule_MS_P4150036.JPG</a:t>
            </a:r>
            <a:endParaRPr lang="ru-RU" sz="1800" dirty="0" smtClean="0">
              <a:solidFill>
                <a:schemeClr val="tx2"/>
              </a:solidFill>
            </a:endParaRPr>
          </a:p>
          <a:p>
            <a:r>
              <a:rPr lang="en-US" sz="1800" u="sng" dirty="0" smtClean="0">
                <a:solidFill>
                  <a:schemeClr val="tx2"/>
                </a:solidFill>
                <a:hlinkClick r:id="rId4"/>
              </a:rPr>
              <a:t>http://redaktion42.files.wordpress.com/2011/01/schule.jpg</a:t>
            </a:r>
            <a:endParaRPr lang="ru-RU" sz="1800" dirty="0" smtClean="0">
              <a:solidFill>
                <a:schemeClr val="tx2"/>
              </a:solidFill>
            </a:endParaRPr>
          </a:p>
          <a:p>
            <a:r>
              <a:rPr lang="en-US" sz="1800" u="sng" dirty="0" smtClean="0">
                <a:solidFill>
                  <a:schemeClr val="tx2"/>
                </a:solidFill>
                <a:hlinkClick r:id="rId5"/>
              </a:rPr>
              <a:t>http://www.georg-goetz-schule.de/hp/content/schule_portrait.jpg</a:t>
            </a:r>
            <a:endParaRPr lang="ru-RU" sz="1800" dirty="0" smtClean="0">
              <a:solidFill>
                <a:schemeClr val="tx2"/>
              </a:solidFill>
            </a:endParaRPr>
          </a:p>
          <a:p>
            <a:r>
              <a:rPr lang="en-US" sz="1800" u="sng" dirty="0" smtClean="0">
                <a:solidFill>
                  <a:schemeClr val="tx2"/>
                </a:solidFill>
                <a:hlinkClick r:id="rId6"/>
              </a:rPr>
              <a:t>http://www.toonpool.com/user/1125/files/schule_132005.jpg</a:t>
            </a:r>
            <a:endParaRPr lang="ru-RU" sz="1800" dirty="0" smtClean="0">
              <a:solidFill>
                <a:schemeClr val="tx2"/>
              </a:solidFill>
            </a:endParaRPr>
          </a:p>
          <a:p>
            <a:r>
              <a:rPr lang="en-US" sz="1800" u="sng" dirty="0" smtClean="0">
                <a:solidFill>
                  <a:schemeClr val="tx2"/>
                </a:solidFill>
                <a:hlinkClick r:id="rId7"/>
              </a:rPr>
              <a:t>http://www.adler-schiffe.de/uploads/pics/Hallig_Groede.jpg</a:t>
            </a:r>
            <a:endParaRPr lang="ru-RU" sz="1800" dirty="0" smtClean="0">
              <a:solidFill>
                <a:schemeClr val="tx2"/>
              </a:solidFill>
            </a:endParaRPr>
          </a:p>
          <a:p>
            <a:r>
              <a:rPr lang="en-US" sz="1800" u="sng" dirty="0" smtClean="0">
                <a:solidFill>
                  <a:schemeClr val="tx2"/>
                </a:solidFill>
                <a:hlinkClick r:id="rId8"/>
              </a:rPr>
              <a:t>http://www.welt-atlas.de/datenbank/karten/karte-1-134.gif</a:t>
            </a:r>
            <a:endParaRPr lang="ru-RU" sz="1800" dirty="0" smtClean="0">
              <a:solidFill>
                <a:schemeClr val="tx2"/>
              </a:solidFill>
            </a:endParaRPr>
          </a:p>
          <a:p>
            <a:r>
              <a:rPr lang="en-US" sz="1800" u="sng" dirty="0" smtClean="0">
                <a:solidFill>
                  <a:schemeClr val="tx2"/>
                </a:solidFill>
                <a:hlinkClick r:id="rId9"/>
              </a:rPr>
              <a:t>http://upload.wikimedia.org/wikipedia/commons/thumb/c/c9/Waddeneilanden.PNG/300px-Waddeneilanden.PNG</a:t>
            </a:r>
            <a:endParaRPr lang="ru-RU" sz="1800" dirty="0" smtClean="0">
              <a:solidFill>
                <a:schemeClr val="tx2"/>
              </a:solidFill>
            </a:endParaRPr>
          </a:p>
          <a:p>
            <a:r>
              <a:rPr lang="en-US" sz="1800" u="sng" dirty="0" smtClean="0">
                <a:solidFill>
                  <a:schemeClr val="tx2"/>
                </a:solidFill>
                <a:hlinkClick r:id="rId10"/>
              </a:rPr>
              <a:t>http://www.friiske.de/repository/1/plugin_data/news/266_0.jpg</a:t>
            </a:r>
            <a:endParaRPr lang="ru-RU" sz="1800" dirty="0" smtClean="0">
              <a:solidFill>
                <a:schemeClr val="tx2"/>
              </a:solidFill>
            </a:endParaRPr>
          </a:p>
          <a:p>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14400" y="260648"/>
            <a:ext cx="7543800" cy="5682952"/>
          </a:xfrm>
        </p:spPr>
        <p:txBody>
          <a:bodyPr/>
          <a:lstStyle/>
          <a:p>
            <a:r>
              <a:rPr lang="en-US" sz="1800" u="sng" dirty="0" smtClean="0">
                <a:hlinkClick r:id="rId2"/>
              </a:rPr>
              <a:t>http://upload.wikimedia.org/wikipedia/commons/thumb/f/f5/Friesengebiet.png/661px-Friesengebiet.png</a:t>
            </a:r>
            <a:endParaRPr lang="ru-RU" sz="1800" dirty="0" smtClean="0"/>
          </a:p>
          <a:p>
            <a:r>
              <a:rPr lang="en-US" sz="1800" u="sng" dirty="0" smtClean="0">
                <a:hlinkClick r:id="rId3"/>
              </a:rPr>
              <a:t>http://upload.wikimedia.org/wikipedia/commons/thumb/0/01/KielerInnenFoerdeLuftaufnahme.jpg/800px-KielerInnenFoerdeLuftaufnahme.jpg</a:t>
            </a:r>
            <a:endParaRPr lang="ru-RU" sz="1800" dirty="0" smtClean="0"/>
          </a:p>
          <a:p>
            <a:r>
              <a:rPr lang="en-US" sz="1800" u="sng" dirty="0" smtClean="0">
                <a:hlinkClick r:id="rId4"/>
              </a:rPr>
              <a:t>http://upload.wikimedia.org/wikipedia/commons/5/5e/Christian-Albrechts-Universitaet_Kiel_Mensa1.jpg</a:t>
            </a:r>
            <a:endParaRPr lang="ru-RU" sz="1800" dirty="0" smtClean="0"/>
          </a:p>
          <a:p>
            <a:r>
              <a:rPr lang="en-US" sz="1800" u="sng" dirty="0" smtClean="0">
                <a:hlinkClick r:id="rId5"/>
              </a:rPr>
              <a:t>http://upload.wikimedia.org/wikipedia/commons/thumb/7/7b/Schleswig-Holstein_Flugh%C3%A4fen_und_Landepl%C3%A4tze.png/300px-Schleswig-Holstein_Flugh%C3%A4fen_und_Landepl%C3%A4tze.png</a:t>
            </a:r>
            <a:endParaRPr lang="ru-RU" sz="1800" dirty="0" smtClean="0"/>
          </a:p>
          <a:p>
            <a:r>
              <a:rPr lang="en-US" sz="1800" u="sng" dirty="0" smtClean="0">
                <a:hlinkClick r:id="rId6"/>
              </a:rPr>
              <a:t>http://www.handwerkermarkt.de/kaffeepause/tipps-vom-handwerkermarkt/freeses-gute-kuche-tipps-und-rezepte/die-friesischen-inseln-das-naturparadies-wattenmeer-und-die-beruehmten-sylter-miesmuscheln-nach-friesischer-art/image_mini</a:t>
            </a:r>
            <a:endParaRPr lang="ru-RU" sz="1800" dirty="0" smtClean="0"/>
          </a:p>
          <a:p>
            <a:endParaRPr lang="ru-RU" sz="1800" dirty="0" smtClean="0"/>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43808" y="836712"/>
            <a:ext cx="6300192" cy="792088"/>
          </a:xfrm>
        </p:spPr>
        <p:txBody>
          <a:bodyPr/>
          <a:lstStyle/>
          <a:p>
            <a:pPr algn="ctr"/>
            <a:r>
              <a:rPr lang="de-DE" sz="2400" dirty="0" smtClean="0"/>
              <a:t>Auf der Kirchwarft: Kirche und Schule</a:t>
            </a:r>
            <a:br>
              <a:rPr lang="de-DE" sz="2400" dirty="0" smtClean="0"/>
            </a:br>
            <a:endParaRPr lang="ru-RU" sz="2400" dirty="0"/>
          </a:p>
        </p:txBody>
      </p:sp>
      <p:pic>
        <p:nvPicPr>
          <p:cNvPr id="40962" name="Picture 2" descr="Datei:Gröde Kirche&amp;Schule MS P4150036.JPG">
            <a:hlinkClick r:id="rId2"/>
          </p:cNvPr>
          <p:cNvPicPr>
            <a:picLocks noChangeAspect="1" noChangeArrowheads="1"/>
          </p:cNvPicPr>
          <p:nvPr/>
        </p:nvPicPr>
        <p:blipFill>
          <a:blip r:embed="rId3" cstate="print"/>
          <a:srcRect/>
          <a:stretch>
            <a:fillRect/>
          </a:stretch>
        </p:blipFill>
        <p:spPr bwMode="auto">
          <a:xfrm>
            <a:off x="4067944" y="1412776"/>
            <a:ext cx="4248472" cy="318635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
          <p:cNvSpPr>
            <a:spLocks noGrp="1" noChangeArrowheads="1"/>
          </p:cNvSpPr>
          <p:nvPr>
            <p:ph type="body" sz="half" idx="1"/>
          </p:nvPr>
        </p:nvSpPr>
        <p:spPr>
          <a:xfrm>
            <a:off x="4283968" y="188640"/>
            <a:ext cx="3702050" cy="2520280"/>
          </a:xfrm>
        </p:spPr>
        <p:txBody>
          <a:bodyPr/>
          <a:lstStyle/>
          <a:p>
            <a:pPr algn="ctr" eaLnBrk="1" hangingPunct="1"/>
            <a:r>
              <a:rPr lang="en-US" sz="2400" dirty="0" smtClean="0">
                <a:solidFill>
                  <a:schemeClr val="tx2"/>
                </a:solidFill>
              </a:rPr>
              <a:t>WAS BEDEUTET F</a:t>
            </a:r>
            <a:r>
              <a:rPr lang="en-US" sz="2400" dirty="0" smtClean="0">
                <a:solidFill>
                  <a:schemeClr val="tx2"/>
                </a:solidFill>
                <a:cs typeface="Arial" charset="0"/>
              </a:rPr>
              <a:t>ÜR SIE DIE SCHULE?</a:t>
            </a:r>
            <a:br>
              <a:rPr lang="en-US" sz="2400" dirty="0" smtClean="0">
                <a:solidFill>
                  <a:schemeClr val="tx2"/>
                </a:solidFill>
                <a:cs typeface="Arial" charset="0"/>
              </a:rPr>
            </a:br>
            <a:r>
              <a:rPr lang="en-US" sz="2400" dirty="0" smtClean="0">
                <a:solidFill>
                  <a:schemeClr val="tx2"/>
                </a:solidFill>
                <a:cs typeface="Arial" charset="0"/>
              </a:rPr>
              <a:t>WELCHE ASSOZIATIONEN HABEN SIE MIT DIESEM WORT?</a:t>
            </a:r>
          </a:p>
        </p:txBody>
      </p:sp>
      <p:pic>
        <p:nvPicPr>
          <p:cNvPr id="21508" name="Picture 4" descr="http://bits.wikimedia.org/skins-1.17/common/images/magnify-clip.png">
            <a:hlinkClick r:id="rId2" tooltip="vergrößern"/>
          </p:cNvPr>
          <p:cNvPicPr>
            <a:picLocks noChangeAspect="1" noChangeArrowheads="1"/>
          </p:cNvPicPr>
          <p:nvPr/>
        </p:nvPicPr>
        <p:blipFill>
          <a:blip r:embed="rId3" cstate="print"/>
          <a:srcRect/>
          <a:stretch>
            <a:fillRect/>
          </a:stretch>
        </p:blipFill>
        <p:spPr bwMode="auto">
          <a:xfrm>
            <a:off x="4529138" y="-274638"/>
            <a:ext cx="142875" cy="104775"/>
          </a:xfrm>
          <a:prstGeom prst="rect">
            <a:avLst/>
          </a:prstGeom>
          <a:noFill/>
        </p:spPr>
      </p:pic>
      <p:pic>
        <p:nvPicPr>
          <p:cNvPr id="21510" name="Picture 6" descr="http://bits.wikimedia.org/skins-1.17/common/images/magnify-clip.png">
            <a:hlinkClick r:id="rId2" tooltip="vergrößern"/>
          </p:cNvPr>
          <p:cNvPicPr>
            <a:picLocks noChangeAspect="1" noChangeArrowheads="1"/>
          </p:cNvPicPr>
          <p:nvPr/>
        </p:nvPicPr>
        <p:blipFill>
          <a:blip r:embed="rId3" cstate="print"/>
          <a:srcRect/>
          <a:stretch>
            <a:fillRect/>
          </a:stretch>
        </p:blipFill>
        <p:spPr bwMode="auto">
          <a:xfrm>
            <a:off x="4529138" y="-274638"/>
            <a:ext cx="142875" cy="104775"/>
          </a:xfrm>
          <a:prstGeom prst="rect">
            <a:avLst/>
          </a:prstGeom>
          <a:noFill/>
        </p:spPr>
      </p:pic>
      <p:pic>
        <p:nvPicPr>
          <p:cNvPr id="21512" name="Picture 8" descr="http://bits.wikimedia.org/skins-1.17/common/images/magnify-clip.png">
            <a:hlinkClick r:id="rId2" tooltip="vergrößern"/>
          </p:cNvPr>
          <p:cNvPicPr>
            <a:picLocks noChangeAspect="1" noChangeArrowheads="1"/>
          </p:cNvPicPr>
          <p:nvPr/>
        </p:nvPicPr>
        <p:blipFill>
          <a:blip r:embed="rId3" cstate="print"/>
          <a:srcRect/>
          <a:stretch>
            <a:fillRect/>
          </a:stretch>
        </p:blipFill>
        <p:spPr bwMode="auto">
          <a:xfrm>
            <a:off x="4529138" y="-274638"/>
            <a:ext cx="142875" cy="104775"/>
          </a:xfrm>
          <a:prstGeom prst="rect">
            <a:avLst/>
          </a:prstGeom>
          <a:noFill/>
        </p:spPr>
      </p:pic>
      <p:pic>
        <p:nvPicPr>
          <p:cNvPr id="21514" name="Picture 10" descr="http://bits.wikimedia.org/skins-1.17/common/images/magnify-clip.png">
            <a:hlinkClick r:id="rId2" tooltip="vergrößern"/>
          </p:cNvPr>
          <p:cNvPicPr>
            <a:picLocks noChangeAspect="1" noChangeArrowheads="1"/>
          </p:cNvPicPr>
          <p:nvPr/>
        </p:nvPicPr>
        <p:blipFill>
          <a:blip r:embed="rId3" cstate="print"/>
          <a:srcRect/>
          <a:stretch>
            <a:fillRect/>
          </a:stretch>
        </p:blipFill>
        <p:spPr bwMode="auto">
          <a:xfrm>
            <a:off x="4529138" y="-274638"/>
            <a:ext cx="142875" cy="104775"/>
          </a:xfrm>
          <a:prstGeom prst="rect">
            <a:avLst/>
          </a:prstGeom>
          <a:noFill/>
        </p:spPr>
      </p:pic>
      <p:pic>
        <p:nvPicPr>
          <p:cNvPr id="21516" name="Picture 12" descr="http://bits.wikimedia.org/skins-1.17/common/images/magnify-clip.png">
            <a:hlinkClick r:id="rId2" tooltip="vergrößern"/>
          </p:cNvPr>
          <p:cNvPicPr>
            <a:picLocks noChangeAspect="1" noChangeArrowheads="1"/>
          </p:cNvPicPr>
          <p:nvPr/>
        </p:nvPicPr>
        <p:blipFill>
          <a:blip r:embed="rId3" cstate="print"/>
          <a:srcRect/>
          <a:stretch>
            <a:fillRect/>
          </a:stretch>
        </p:blipFill>
        <p:spPr bwMode="auto">
          <a:xfrm>
            <a:off x="4529138" y="-274638"/>
            <a:ext cx="142875" cy="104775"/>
          </a:xfrm>
          <a:prstGeom prst="rect">
            <a:avLst/>
          </a:prstGeom>
          <a:noFill/>
        </p:spPr>
      </p:pic>
      <p:pic>
        <p:nvPicPr>
          <p:cNvPr id="21518" name="Picture 14" descr="http://bits.wikimedia.org/skins-1.17/common/images/magnify-clip.png">
            <a:hlinkClick r:id="rId2" tooltip="vergrößern"/>
          </p:cNvPr>
          <p:cNvPicPr>
            <a:picLocks noChangeAspect="1" noChangeArrowheads="1"/>
          </p:cNvPicPr>
          <p:nvPr/>
        </p:nvPicPr>
        <p:blipFill>
          <a:blip r:embed="rId3" cstate="print"/>
          <a:srcRect/>
          <a:stretch>
            <a:fillRect/>
          </a:stretch>
        </p:blipFill>
        <p:spPr bwMode="auto">
          <a:xfrm>
            <a:off x="4529138" y="-274638"/>
            <a:ext cx="142875" cy="104775"/>
          </a:xfrm>
          <a:prstGeom prst="rect">
            <a:avLst/>
          </a:prstGeom>
          <a:noFill/>
        </p:spPr>
      </p:pic>
      <p:pic>
        <p:nvPicPr>
          <p:cNvPr id="21520" name="Picture 16" descr="http://bits.wikimedia.org/skins-1.17/common/images/magnify-clip.png">
            <a:hlinkClick r:id="rId2" tooltip="vergrößern"/>
          </p:cNvPr>
          <p:cNvPicPr>
            <a:picLocks noChangeAspect="1" noChangeArrowheads="1"/>
          </p:cNvPicPr>
          <p:nvPr/>
        </p:nvPicPr>
        <p:blipFill>
          <a:blip r:embed="rId3" cstate="print"/>
          <a:srcRect/>
          <a:stretch>
            <a:fillRect/>
          </a:stretch>
        </p:blipFill>
        <p:spPr bwMode="auto">
          <a:xfrm>
            <a:off x="4529138" y="-274638"/>
            <a:ext cx="142875" cy="104775"/>
          </a:xfrm>
          <a:prstGeom prst="rect">
            <a:avLst/>
          </a:prstGeom>
          <a:noFill/>
        </p:spPr>
      </p:pic>
      <p:pic>
        <p:nvPicPr>
          <p:cNvPr id="21522" name="Picture 18" descr="http://bits.wikimedia.org/skins-1.17/common/images/magnify-clip.png">
            <a:hlinkClick r:id="rId2" tooltip="vergrößern"/>
          </p:cNvPr>
          <p:cNvPicPr>
            <a:picLocks noChangeAspect="1" noChangeArrowheads="1"/>
          </p:cNvPicPr>
          <p:nvPr/>
        </p:nvPicPr>
        <p:blipFill>
          <a:blip r:embed="rId3" cstate="print"/>
          <a:srcRect/>
          <a:stretch>
            <a:fillRect/>
          </a:stretch>
        </p:blipFill>
        <p:spPr bwMode="auto">
          <a:xfrm>
            <a:off x="4529138" y="-274638"/>
            <a:ext cx="142875" cy="104775"/>
          </a:xfrm>
          <a:prstGeom prst="rect">
            <a:avLst/>
          </a:prstGeom>
          <a:noFill/>
        </p:spPr>
      </p:pic>
      <p:pic>
        <p:nvPicPr>
          <p:cNvPr id="21524" name="Picture 20" descr="http://bits.wikimedia.org/skins-1.17/common/images/magnify-clip.png">
            <a:hlinkClick r:id="rId2" tooltip="vergrößern"/>
          </p:cNvPr>
          <p:cNvPicPr>
            <a:picLocks noChangeAspect="1" noChangeArrowheads="1"/>
          </p:cNvPicPr>
          <p:nvPr/>
        </p:nvPicPr>
        <p:blipFill>
          <a:blip r:embed="rId3" cstate="print"/>
          <a:srcRect/>
          <a:stretch>
            <a:fillRect/>
          </a:stretch>
        </p:blipFill>
        <p:spPr bwMode="auto">
          <a:xfrm>
            <a:off x="4529138" y="-274638"/>
            <a:ext cx="142875" cy="104775"/>
          </a:xfrm>
          <a:prstGeom prst="rect">
            <a:avLst/>
          </a:prstGeom>
          <a:noFill/>
        </p:spPr>
      </p:pic>
      <p:pic>
        <p:nvPicPr>
          <p:cNvPr id="24578" name="Picture 2" descr="http://redaktion42.files.wordpress.com/2011/01/schule.jpg"/>
          <p:cNvPicPr>
            <a:picLocks noChangeAspect="1" noChangeArrowheads="1"/>
          </p:cNvPicPr>
          <p:nvPr/>
        </p:nvPicPr>
        <p:blipFill>
          <a:blip r:embed="rId4" cstate="print"/>
          <a:srcRect/>
          <a:stretch>
            <a:fillRect/>
          </a:stretch>
        </p:blipFill>
        <p:spPr bwMode="auto">
          <a:xfrm>
            <a:off x="365109" y="4234272"/>
            <a:ext cx="3054763" cy="2291072"/>
          </a:xfrm>
          <a:prstGeom prst="rect">
            <a:avLst/>
          </a:prstGeom>
          <a:noFill/>
        </p:spPr>
      </p:pic>
      <p:pic>
        <p:nvPicPr>
          <p:cNvPr id="24580" name="Picture 4" descr="http://www.georg-goetz-schule.de/hp/content/schule_portrait.jpg"/>
          <p:cNvPicPr>
            <a:picLocks noChangeAspect="1" noChangeArrowheads="1"/>
          </p:cNvPicPr>
          <p:nvPr/>
        </p:nvPicPr>
        <p:blipFill>
          <a:blip r:embed="rId5" cstate="print"/>
          <a:srcRect/>
          <a:stretch>
            <a:fillRect/>
          </a:stretch>
        </p:blipFill>
        <p:spPr bwMode="auto">
          <a:xfrm>
            <a:off x="395537" y="908720"/>
            <a:ext cx="2922098" cy="2232248"/>
          </a:xfrm>
          <a:prstGeom prst="rect">
            <a:avLst/>
          </a:prstGeom>
          <a:noFill/>
        </p:spPr>
      </p:pic>
      <p:pic>
        <p:nvPicPr>
          <p:cNvPr id="24582" name="Picture 6" descr="http://www.toonpool.com/user/1125/files/schule_132005.jpg"/>
          <p:cNvPicPr>
            <a:picLocks noChangeAspect="1" noChangeArrowheads="1"/>
          </p:cNvPicPr>
          <p:nvPr/>
        </p:nvPicPr>
        <p:blipFill>
          <a:blip r:embed="rId6" cstate="print"/>
          <a:srcRect/>
          <a:stretch>
            <a:fillRect/>
          </a:stretch>
        </p:blipFill>
        <p:spPr bwMode="auto">
          <a:xfrm>
            <a:off x="3995936" y="3212976"/>
            <a:ext cx="4564674" cy="332308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6"/>
          <p:cNvSpPr>
            <a:spLocks noChangeArrowheads="1"/>
          </p:cNvSpPr>
          <p:nvPr/>
        </p:nvSpPr>
        <p:spPr bwMode="auto">
          <a:xfrm>
            <a:off x="611560" y="332656"/>
            <a:ext cx="2160960" cy="914400"/>
          </a:xfrm>
          <a:prstGeom prst="rect">
            <a:avLst/>
          </a:prstGeom>
          <a:solidFill>
            <a:schemeClr val="bg1">
              <a:lumMod val="90000"/>
              <a:lumOff val="10000"/>
            </a:schemeClr>
          </a:solidFill>
          <a:ln w="19050">
            <a:solidFill>
              <a:schemeClr val="bg1"/>
            </a:solidFill>
            <a:miter lim="800000"/>
            <a:headEnd/>
            <a:tailEnd/>
          </a:ln>
        </p:spPr>
        <p:txBody>
          <a:bodyPr wrap="none" anchor="ctr"/>
          <a:lstStyle/>
          <a:p>
            <a:pPr algn="ctr"/>
            <a:r>
              <a:rPr kumimoji="0" lang="en-US" sz="2800" dirty="0" err="1">
                <a:solidFill>
                  <a:schemeClr val="tx2"/>
                </a:solidFill>
              </a:rPr>
              <a:t>Stundenplan</a:t>
            </a:r>
            <a:endParaRPr kumimoji="0" lang="ru-RU" sz="2800" dirty="0">
              <a:solidFill>
                <a:schemeClr val="tx2"/>
              </a:solidFill>
            </a:endParaRPr>
          </a:p>
        </p:txBody>
      </p:sp>
      <p:sp>
        <p:nvSpPr>
          <p:cNvPr id="5123" name="Rectangle 9"/>
          <p:cNvSpPr>
            <a:spLocks noChangeArrowheads="1"/>
          </p:cNvSpPr>
          <p:nvPr/>
        </p:nvSpPr>
        <p:spPr bwMode="auto">
          <a:xfrm>
            <a:off x="755576" y="1772816"/>
            <a:ext cx="1800225" cy="914400"/>
          </a:xfrm>
          <a:prstGeom prst="rect">
            <a:avLst/>
          </a:prstGeom>
          <a:solidFill>
            <a:schemeClr val="bg1">
              <a:lumMod val="90000"/>
              <a:lumOff val="10000"/>
            </a:schemeClr>
          </a:solidFill>
          <a:ln w="19050">
            <a:solidFill>
              <a:schemeClr val="bg1"/>
            </a:solidFill>
            <a:miter lim="800000"/>
            <a:headEnd/>
            <a:tailEnd/>
          </a:ln>
        </p:spPr>
        <p:txBody>
          <a:bodyPr wrap="none" anchor="ctr"/>
          <a:lstStyle/>
          <a:p>
            <a:pPr algn="ctr"/>
            <a:r>
              <a:rPr kumimoji="0" lang="en-US" sz="2800" dirty="0" err="1">
                <a:solidFill>
                  <a:schemeClr val="tx2"/>
                </a:solidFill>
              </a:rPr>
              <a:t>Sch</a:t>
            </a:r>
            <a:r>
              <a:rPr kumimoji="0" lang="en-US" sz="2800" dirty="0" err="1">
                <a:solidFill>
                  <a:schemeClr val="tx2"/>
                </a:solidFill>
                <a:cs typeface="Arial" charset="0"/>
              </a:rPr>
              <a:t>üler</a:t>
            </a:r>
            <a:endParaRPr kumimoji="0" lang="en-US" sz="2800" dirty="0">
              <a:solidFill>
                <a:schemeClr val="tx2"/>
              </a:solidFill>
              <a:cs typeface="Arial" charset="0"/>
            </a:endParaRPr>
          </a:p>
        </p:txBody>
      </p:sp>
      <p:sp>
        <p:nvSpPr>
          <p:cNvPr id="5124" name="Rectangle 10"/>
          <p:cNvSpPr>
            <a:spLocks noChangeArrowheads="1"/>
          </p:cNvSpPr>
          <p:nvPr/>
        </p:nvSpPr>
        <p:spPr bwMode="auto">
          <a:xfrm>
            <a:off x="4932040" y="0"/>
            <a:ext cx="1727200" cy="914400"/>
          </a:xfrm>
          <a:prstGeom prst="rect">
            <a:avLst/>
          </a:prstGeom>
          <a:solidFill>
            <a:schemeClr val="bg1">
              <a:lumMod val="90000"/>
              <a:lumOff val="10000"/>
            </a:schemeClr>
          </a:solidFill>
          <a:ln w="19050">
            <a:solidFill>
              <a:schemeClr val="bg1"/>
            </a:solidFill>
            <a:miter lim="800000"/>
            <a:headEnd/>
            <a:tailEnd/>
          </a:ln>
        </p:spPr>
        <p:txBody>
          <a:bodyPr wrap="none" anchor="ctr"/>
          <a:lstStyle/>
          <a:p>
            <a:pPr algn="ctr"/>
            <a:r>
              <a:rPr kumimoji="0" lang="en-US" sz="2800" dirty="0">
                <a:solidFill>
                  <a:schemeClr val="tx2"/>
                </a:solidFill>
              </a:rPr>
              <a:t>Lehrer</a:t>
            </a:r>
            <a:endParaRPr kumimoji="0" lang="ru-RU" sz="2800" dirty="0">
              <a:solidFill>
                <a:schemeClr val="tx2"/>
              </a:solidFill>
            </a:endParaRPr>
          </a:p>
        </p:txBody>
      </p:sp>
      <p:sp>
        <p:nvSpPr>
          <p:cNvPr id="5125" name="Rectangle 15"/>
          <p:cNvSpPr>
            <a:spLocks noChangeArrowheads="1"/>
          </p:cNvSpPr>
          <p:nvPr/>
        </p:nvSpPr>
        <p:spPr bwMode="auto">
          <a:xfrm>
            <a:off x="7127776" y="1700808"/>
            <a:ext cx="2016224" cy="914400"/>
          </a:xfrm>
          <a:prstGeom prst="rect">
            <a:avLst/>
          </a:prstGeom>
          <a:solidFill>
            <a:schemeClr val="bg1">
              <a:lumMod val="90000"/>
              <a:lumOff val="10000"/>
            </a:schemeClr>
          </a:solidFill>
          <a:ln w="19050">
            <a:solidFill>
              <a:schemeClr val="bg1"/>
            </a:solidFill>
            <a:miter lim="800000"/>
            <a:headEnd/>
            <a:tailEnd/>
          </a:ln>
        </p:spPr>
        <p:txBody>
          <a:bodyPr wrap="none" anchor="ctr"/>
          <a:lstStyle/>
          <a:p>
            <a:pPr algn="ctr"/>
            <a:r>
              <a:rPr kumimoji="0" lang="en-US" sz="2800" dirty="0">
                <a:solidFill>
                  <a:schemeClr val="tx2"/>
                </a:solidFill>
              </a:rPr>
              <a:t>Schulf</a:t>
            </a:r>
            <a:r>
              <a:rPr kumimoji="0" lang="en-US" sz="2800" dirty="0">
                <a:solidFill>
                  <a:schemeClr val="tx2"/>
                </a:solidFill>
                <a:cs typeface="Arial" charset="0"/>
              </a:rPr>
              <a:t>ächer</a:t>
            </a:r>
          </a:p>
        </p:txBody>
      </p:sp>
      <p:sp>
        <p:nvSpPr>
          <p:cNvPr id="5126" name="Rectangle 16"/>
          <p:cNvSpPr>
            <a:spLocks noGrp="1" noChangeArrowheads="1"/>
          </p:cNvSpPr>
          <p:nvPr>
            <p:ph type="body" idx="1"/>
          </p:nvPr>
        </p:nvSpPr>
        <p:spPr>
          <a:xfrm>
            <a:off x="4283968" y="1700808"/>
            <a:ext cx="2448272" cy="873125"/>
          </a:xfrm>
          <a:solidFill>
            <a:schemeClr val="bg1">
              <a:lumMod val="90000"/>
              <a:lumOff val="10000"/>
            </a:schemeClr>
          </a:solidFill>
          <a:ln w="28575">
            <a:solidFill>
              <a:schemeClr val="bg1"/>
            </a:solidFill>
          </a:ln>
        </p:spPr>
        <p:txBody>
          <a:bodyPr/>
          <a:lstStyle/>
          <a:p>
            <a:pPr algn="ctr" eaLnBrk="1" hangingPunct="1">
              <a:buNone/>
            </a:pPr>
            <a:r>
              <a:rPr lang="en-US" dirty="0" err="1" smtClean="0">
                <a:solidFill>
                  <a:schemeClr val="tx2"/>
                </a:solidFill>
              </a:rPr>
              <a:t>Schule</a:t>
            </a:r>
            <a:endParaRPr lang="ru-RU" dirty="0" smtClean="0">
              <a:solidFill>
                <a:schemeClr val="tx2"/>
              </a:solidFill>
            </a:endParaRPr>
          </a:p>
        </p:txBody>
      </p:sp>
      <p:sp>
        <p:nvSpPr>
          <p:cNvPr id="5127" name="Rectangle 17"/>
          <p:cNvSpPr>
            <a:spLocks noChangeArrowheads="1"/>
          </p:cNvSpPr>
          <p:nvPr/>
        </p:nvSpPr>
        <p:spPr bwMode="auto">
          <a:xfrm>
            <a:off x="1043608" y="3284984"/>
            <a:ext cx="1872208" cy="647700"/>
          </a:xfrm>
          <a:prstGeom prst="rect">
            <a:avLst/>
          </a:prstGeom>
          <a:solidFill>
            <a:schemeClr val="bg1">
              <a:lumMod val="90000"/>
              <a:lumOff val="10000"/>
            </a:schemeClr>
          </a:solidFill>
          <a:ln w="19050">
            <a:solidFill>
              <a:schemeClr val="bg1"/>
            </a:solidFill>
            <a:miter lim="800000"/>
            <a:headEnd/>
            <a:tailEnd/>
          </a:ln>
        </p:spPr>
        <p:txBody>
          <a:bodyPr wrap="none" anchor="ctr"/>
          <a:lstStyle/>
          <a:p>
            <a:pPr algn="ctr"/>
            <a:r>
              <a:rPr kumimoji="0" lang="en-US" sz="2800" dirty="0" err="1">
                <a:solidFill>
                  <a:schemeClr val="tx2"/>
                </a:solidFill>
              </a:rPr>
              <a:t>Noten</a:t>
            </a:r>
            <a:endParaRPr kumimoji="0" lang="ru-RU" sz="2800" dirty="0">
              <a:solidFill>
                <a:schemeClr val="tx2"/>
              </a:solidFill>
            </a:endParaRPr>
          </a:p>
        </p:txBody>
      </p:sp>
      <p:sp>
        <p:nvSpPr>
          <p:cNvPr id="5128" name="Rectangle 18"/>
          <p:cNvSpPr>
            <a:spLocks noChangeArrowheads="1"/>
          </p:cNvSpPr>
          <p:nvPr/>
        </p:nvSpPr>
        <p:spPr bwMode="auto">
          <a:xfrm flipH="1">
            <a:off x="971598" y="4221088"/>
            <a:ext cx="2592289" cy="720725"/>
          </a:xfrm>
          <a:prstGeom prst="rect">
            <a:avLst/>
          </a:prstGeom>
          <a:solidFill>
            <a:schemeClr val="bg1">
              <a:lumMod val="90000"/>
              <a:lumOff val="10000"/>
            </a:schemeClr>
          </a:solidFill>
          <a:ln w="19050">
            <a:solidFill>
              <a:schemeClr val="bg1"/>
            </a:solidFill>
            <a:miter lim="800000"/>
            <a:headEnd/>
            <a:tailEnd/>
          </a:ln>
        </p:spPr>
        <p:txBody>
          <a:bodyPr wrap="none" anchor="ctr"/>
          <a:lstStyle/>
          <a:p>
            <a:pPr algn="ctr"/>
            <a:r>
              <a:rPr kumimoji="0" lang="en-US" sz="2800" dirty="0" err="1">
                <a:solidFill>
                  <a:schemeClr val="tx2"/>
                </a:solidFill>
              </a:rPr>
              <a:t>Schulfreunde</a:t>
            </a:r>
            <a:endParaRPr kumimoji="0" lang="ru-RU" sz="2800" dirty="0">
              <a:solidFill>
                <a:schemeClr val="tx2"/>
              </a:solidFill>
            </a:endParaRPr>
          </a:p>
        </p:txBody>
      </p:sp>
      <p:sp>
        <p:nvSpPr>
          <p:cNvPr id="5129" name="Rectangle 19"/>
          <p:cNvSpPr>
            <a:spLocks noChangeArrowheads="1"/>
          </p:cNvSpPr>
          <p:nvPr/>
        </p:nvSpPr>
        <p:spPr bwMode="auto">
          <a:xfrm flipH="1" flipV="1">
            <a:off x="5580112" y="3573016"/>
            <a:ext cx="2952328" cy="649287"/>
          </a:xfrm>
          <a:prstGeom prst="rect">
            <a:avLst/>
          </a:prstGeom>
          <a:solidFill>
            <a:schemeClr val="bg1">
              <a:lumMod val="90000"/>
              <a:lumOff val="10000"/>
            </a:schemeClr>
          </a:solidFill>
          <a:ln w="19050">
            <a:solidFill>
              <a:schemeClr val="bg1"/>
            </a:solidFill>
            <a:miter lim="800000"/>
            <a:headEnd/>
            <a:tailEnd/>
          </a:ln>
        </p:spPr>
        <p:txBody>
          <a:bodyPr rot="10800000" wrap="none" anchor="ctr"/>
          <a:lstStyle/>
          <a:p>
            <a:pPr algn="ctr"/>
            <a:r>
              <a:rPr kumimoji="0" lang="en-US" sz="2800" dirty="0" err="1" smtClean="0">
                <a:solidFill>
                  <a:schemeClr val="tx2"/>
                </a:solidFill>
              </a:rPr>
              <a:t>L</a:t>
            </a:r>
            <a:r>
              <a:rPr kumimoji="0" lang="en-US" sz="2800" dirty="0" err="1" smtClean="0">
                <a:solidFill>
                  <a:schemeClr val="tx2"/>
                </a:solidFill>
                <a:cs typeface="Arial" charset="0"/>
              </a:rPr>
              <a:t>ärm</a:t>
            </a:r>
            <a:r>
              <a:rPr kumimoji="0" lang="en-US" sz="2800" dirty="0" smtClean="0">
                <a:solidFill>
                  <a:schemeClr val="tx2"/>
                </a:solidFill>
                <a:cs typeface="Arial" charset="0"/>
              </a:rPr>
              <a:t> in </a:t>
            </a:r>
            <a:r>
              <a:rPr kumimoji="0" lang="en-US" sz="2800" dirty="0" err="1" smtClean="0">
                <a:solidFill>
                  <a:schemeClr val="tx2"/>
                </a:solidFill>
                <a:cs typeface="Arial" charset="0"/>
              </a:rPr>
              <a:t>der</a:t>
            </a:r>
            <a:r>
              <a:rPr kumimoji="0" lang="en-US" sz="2800" dirty="0" smtClean="0">
                <a:solidFill>
                  <a:schemeClr val="tx2"/>
                </a:solidFill>
                <a:cs typeface="Arial" charset="0"/>
              </a:rPr>
              <a:t> Pause</a:t>
            </a:r>
            <a:endParaRPr kumimoji="0" lang="en-US" sz="2800" dirty="0">
              <a:solidFill>
                <a:schemeClr val="tx2"/>
              </a:solidFill>
              <a:cs typeface="Arial" charset="0"/>
            </a:endParaRPr>
          </a:p>
        </p:txBody>
      </p:sp>
      <p:sp>
        <p:nvSpPr>
          <p:cNvPr id="5130" name="Rectangle 20"/>
          <p:cNvSpPr>
            <a:spLocks noChangeArrowheads="1"/>
          </p:cNvSpPr>
          <p:nvPr/>
        </p:nvSpPr>
        <p:spPr bwMode="auto">
          <a:xfrm>
            <a:off x="2483768" y="5157192"/>
            <a:ext cx="1800349" cy="865187"/>
          </a:xfrm>
          <a:prstGeom prst="rect">
            <a:avLst/>
          </a:prstGeom>
          <a:solidFill>
            <a:schemeClr val="bg1">
              <a:lumMod val="90000"/>
              <a:lumOff val="10000"/>
            </a:schemeClr>
          </a:solidFill>
          <a:ln w="19050">
            <a:solidFill>
              <a:schemeClr val="bg1"/>
            </a:solidFill>
            <a:miter lim="800000"/>
            <a:headEnd/>
            <a:tailEnd/>
          </a:ln>
        </p:spPr>
        <p:txBody>
          <a:bodyPr wrap="none" anchor="ctr"/>
          <a:lstStyle/>
          <a:p>
            <a:pPr algn="ctr"/>
            <a:r>
              <a:rPr kumimoji="0" lang="en-US" sz="2800" dirty="0" err="1">
                <a:solidFill>
                  <a:schemeClr val="tx2"/>
                </a:solidFill>
              </a:rPr>
              <a:t>Pr</a:t>
            </a:r>
            <a:r>
              <a:rPr kumimoji="0" lang="en-US" sz="2800" dirty="0" err="1">
                <a:solidFill>
                  <a:schemeClr val="tx2"/>
                </a:solidFill>
                <a:cs typeface="Arial" charset="0"/>
              </a:rPr>
              <a:t>üfungen</a:t>
            </a:r>
            <a:endParaRPr kumimoji="0" lang="en-US" sz="2800" dirty="0">
              <a:solidFill>
                <a:schemeClr val="tx2"/>
              </a:solidFill>
              <a:cs typeface="Arial" charset="0"/>
            </a:endParaRPr>
          </a:p>
        </p:txBody>
      </p:sp>
      <p:cxnSp>
        <p:nvCxnSpPr>
          <p:cNvPr id="21" name="Прямая со стрелкой 20"/>
          <p:cNvCxnSpPr/>
          <p:nvPr/>
        </p:nvCxnSpPr>
        <p:spPr bwMode="auto">
          <a:xfrm rot="10800000">
            <a:off x="2771800" y="1052736"/>
            <a:ext cx="1656184" cy="648072"/>
          </a:xfrm>
          <a:prstGeom prst="straightConnector1">
            <a:avLst/>
          </a:prstGeom>
          <a:solidFill>
            <a:schemeClr val="accent1"/>
          </a:solidFill>
          <a:ln w="19050" cap="flat" cmpd="sng" algn="ctr">
            <a:solidFill>
              <a:schemeClr val="bg1">
                <a:lumMod val="90000"/>
                <a:lumOff val="10000"/>
              </a:schemeClr>
            </a:solidFill>
            <a:prstDash val="solid"/>
            <a:round/>
            <a:headEnd type="none" w="med" len="med"/>
            <a:tailEnd type="arrow"/>
          </a:ln>
          <a:effectLst/>
        </p:spPr>
      </p:cxnSp>
      <p:cxnSp>
        <p:nvCxnSpPr>
          <p:cNvPr id="24" name="Прямая со стрелкой 23"/>
          <p:cNvCxnSpPr>
            <a:stCxn id="5126" idx="1"/>
          </p:cNvCxnSpPr>
          <p:nvPr/>
        </p:nvCxnSpPr>
        <p:spPr bwMode="auto">
          <a:xfrm flipH="1" flipV="1">
            <a:off x="2483768" y="2132857"/>
            <a:ext cx="1800200" cy="4514"/>
          </a:xfrm>
          <a:prstGeom prst="straightConnector1">
            <a:avLst/>
          </a:prstGeom>
          <a:solidFill>
            <a:schemeClr val="accent1"/>
          </a:solidFill>
          <a:ln w="19050" cap="flat" cmpd="sng" algn="ctr">
            <a:solidFill>
              <a:schemeClr val="bg1">
                <a:lumMod val="90000"/>
                <a:lumOff val="10000"/>
              </a:schemeClr>
            </a:solidFill>
            <a:prstDash val="solid"/>
            <a:round/>
            <a:headEnd type="none" w="med" len="med"/>
            <a:tailEnd type="arrow"/>
          </a:ln>
          <a:effectLst/>
        </p:spPr>
      </p:cxnSp>
      <p:cxnSp>
        <p:nvCxnSpPr>
          <p:cNvPr id="26" name="Прямая со стрелкой 25"/>
          <p:cNvCxnSpPr/>
          <p:nvPr/>
        </p:nvCxnSpPr>
        <p:spPr bwMode="auto">
          <a:xfrm rot="5400000" flipH="1" flipV="1">
            <a:off x="5400092" y="1304764"/>
            <a:ext cx="792088" cy="1588"/>
          </a:xfrm>
          <a:prstGeom prst="straightConnector1">
            <a:avLst/>
          </a:prstGeom>
          <a:solidFill>
            <a:schemeClr val="accent1"/>
          </a:solidFill>
          <a:ln w="19050" cap="flat" cmpd="sng" algn="ctr">
            <a:solidFill>
              <a:schemeClr val="bg1">
                <a:lumMod val="90000"/>
                <a:lumOff val="10000"/>
              </a:schemeClr>
            </a:solidFill>
            <a:prstDash val="solid"/>
            <a:round/>
            <a:headEnd type="none" w="med" len="med"/>
            <a:tailEnd type="arrow"/>
          </a:ln>
          <a:effectLst/>
        </p:spPr>
      </p:cxnSp>
      <p:cxnSp>
        <p:nvCxnSpPr>
          <p:cNvPr id="36" name="Прямая со стрелкой 35"/>
          <p:cNvCxnSpPr/>
          <p:nvPr/>
        </p:nvCxnSpPr>
        <p:spPr bwMode="auto">
          <a:xfrm flipH="1">
            <a:off x="2915816" y="2564904"/>
            <a:ext cx="1368152" cy="1008112"/>
          </a:xfrm>
          <a:prstGeom prst="straightConnector1">
            <a:avLst/>
          </a:prstGeom>
          <a:solidFill>
            <a:schemeClr val="accent1"/>
          </a:solidFill>
          <a:ln w="19050" cap="flat" cmpd="sng" algn="ctr">
            <a:solidFill>
              <a:schemeClr val="bg1">
                <a:lumMod val="90000"/>
                <a:lumOff val="10000"/>
              </a:schemeClr>
            </a:solidFill>
            <a:prstDash val="solid"/>
            <a:round/>
            <a:headEnd type="none" w="med" len="med"/>
            <a:tailEnd type="arrow"/>
          </a:ln>
          <a:effectLst/>
        </p:spPr>
      </p:cxnSp>
      <p:cxnSp>
        <p:nvCxnSpPr>
          <p:cNvPr id="38" name="Прямая со стрелкой 37"/>
          <p:cNvCxnSpPr/>
          <p:nvPr/>
        </p:nvCxnSpPr>
        <p:spPr bwMode="auto">
          <a:xfrm flipH="1">
            <a:off x="3563888" y="2564904"/>
            <a:ext cx="1584176" cy="1728192"/>
          </a:xfrm>
          <a:prstGeom prst="straightConnector1">
            <a:avLst/>
          </a:prstGeom>
          <a:solidFill>
            <a:schemeClr val="accent1"/>
          </a:solidFill>
          <a:ln w="19050" cap="flat" cmpd="sng" algn="ctr">
            <a:solidFill>
              <a:schemeClr val="bg1">
                <a:lumMod val="90000"/>
                <a:lumOff val="10000"/>
              </a:schemeClr>
            </a:solidFill>
            <a:prstDash val="solid"/>
            <a:round/>
            <a:headEnd type="none" w="med" len="med"/>
            <a:tailEnd type="arrow" w="med" len="med"/>
          </a:ln>
          <a:effectLst/>
        </p:spPr>
      </p:cxnSp>
      <p:cxnSp>
        <p:nvCxnSpPr>
          <p:cNvPr id="42" name="Прямая со стрелкой 41"/>
          <p:cNvCxnSpPr>
            <a:stCxn id="5126" idx="2"/>
            <a:endCxn id="5130" idx="3"/>
          </p:cNvCxnSpPr>
          <p:nvPr/>
        </p:nvCxnSpPr>
        <p:spPr bwMode="auto">
          <a:xfrm flipH="1">
            <a:off x="4284117" y="2573933"/>
            <a:ext cx="1223987" cy="3015853"/>
          </a:xfrm>
          <a:prstGeom prst="straightConnector1">
            <a:avLst/>
          </a:prstGeom>
          <a:solidFill>
            <a:schemeClr val="accent1"/>
          </a:solidFill>
          <a:ln w="19050" cap="flat" cmpd="sng" algn="ctr">
            <a:solidFill>
              <a:schemeClr val="bg1">
                <a:lumMod val="90000"/>
                <a:lumOff val="10000"/>
              </a:schemeClr>
            </a:solidFill>
            <a:prstDash val="solid"/>
            <a:round/>
            <a:headEnd type="none" w="med" len="med"/>
            <a:tailEnd type="arrow"/>
          </a:ln>
          <a:effectLst/>
        </p:spPr>
      </p:cxnSp>
      <p:cxnSp>
        <p:nvCxnSpPr>
          <p:cNvPr id="45" name="Прямая со стрелкой 44"/>
          <p:cNvCxnSpPr/>
          <p:nvPr/>
        </p:nvCxnSpPr>
        <p:spPr bwMode="auto">
          <a:xfrm>
            <a:off x="6732240" y="2132856"/>
            <a:ext cx="486172" cy="1"/>
          </a:xfrm>
          <a:prstGeom prst="straightConnector1">
            <a:avLst/>
          </a:prstGeom>
          <a:solidFill>
            <a:schemeClr val="accent1"/>
          </a:solidFill>
          <a:ln w="19050" cap="flat" cmpd="sng" algn="ctr">
            <a:solidFill>
              <a:schemeClr val="bg1">
                <a:lumMod val="90000"/>
                <a:lumOff val="10000"/>
              </a:schemeClr>
            </a:solidFill>
            <a:prstDash val="solid"/>
            <a:round/>
            <a:headEnd type="none" w="med" len="med"/>
            <a:tailEnd type="arrow"/>
          </a:ln>
          <a:effectLst/>
        </p:spPr>
      </p:cxnSp>
      <p:cxnSp>
        <p:nvCxnSpPr>
          <p:cNvPr id="47" name="Прямая со стрелкой 46"/>
          <p:cNvCxnSpPr/>
          <p:nvPr/>
        </p:nvCxnSpPr>
        <p:spPr bwMode="auto">
          <a:xfrm rot="16200000" flipH="1">
            <a:off x="6048164" y="2888940"/>
            <a:ext cx="1008112" cy="360040"/>
          </a:xfrm>
          <a:prstGeom prst="straightConnector1">
            <a:avLst/>
          </a:prstGeom>
          <a:solidFill>
            <a:schemeClr val="accent1"/>
          </a:solidFill>
          <a:ln w="19050" cap="flat" cmpd="sng" algn="ctr">
            <a:solidFill>
              <a:schemeClr val="bg1">
                <a:lumMod val="90000"/>
                <a:lumOff val="10000"/>
              </a:schemeClr>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3563887" y="333375"/>
            <a:ext cx="5134025" cy="1143000"/>
          </a:xfrm>
        </p:spPr>
        <p:txBody>
          <a:bodyPr/>
          <a:lstStyle/>
          <a:p>
            <a:pPr algn="ctr" eaLnBrk="1" hangingPunct="1"/>
            <a:r>
              <a:rPr lang="ru-RU" sz="2900" dirty="0" smtClean="0"/>
              <a:t>БЕСЕДА С УЧАЩИМИСЯ ПО ТЕМЕ «ШКОЛА»</a:t>
            </a:r>
          </a:p>
        </p:txBody>
      </p:sp>
      <p:sp>
        <p:nvSpPr>
          <p:cNvPr id="6147" name="Rectangle 3"/>
          <p:cNvSpPr>
            <a:spLocks noGrp="1" noChangeArrowheads="1"/>
          </p:cNvSpPr>
          <p:nvPr>
            <p:ph type="body" idx="1"/>
          </p:nvPr>
        </p:nvSpPr>
        <p:spPr>
          <a:xfrm>
            <a:off x="683568" y="1340768"/>
            <a:ext cx="8136904" cy="4602832"/>
          </a:xfrm>
        </p:spPr>
        <p:txBody>
          <a:bodyPr/>
          <a:lstStyle/>
          <a:p>
            <a:pPr eaLnBrk="1" hangingPunct="1">
              <a:lnSpc>
                <a:spcPct val="80000"/>
              </a:lnSpc>
              <a:buNone/>
            </a:pPr>
            <a:r>
              <a:rPr lang="en-US" sz="2000" dirty="0" smtClean="0">
                <a:solidFill>
                  <a:schemeClr val="tx2"/>
                </a:solidFill>
              </a:rPr>
              <a:t>Ort                  </a:t>
            </a:r>
            <a:r>
              <a:rPr lang="en-US" sz="2000" dirty="0" err="1" smtClean="0">
                <a:solidFill>
                  <a:schemeClr val="tx2"/>
                </a:solidFill>
              </a:rPr>
              <a:t>Wo</a:t>
            </a:r>
            <a:r>
              <a:rPr lang="en-US" sz="2000" dirty="0" smtClean="0">
                <a:solidFill>
                  <a:schemeClr val="tx2"/>
                </a:solidFill>
              </a:rPr>
              <a:t>  </a:t>
            </a:r>
            <a:r>
              <a:rPr lang="en-US" sz="2000" dirty="0" err="1" smtClean="0">
                <a:solidFill>
                  <a:schemeClr val="tx2"/>
                </a:solidFill>
              </a:rPr>
              <a:t>liegt</a:t>
            </a:r>
            <a:r>
              <a:rPr lang="en-US" sz="2000" dirty="0" smtClean="0">
                <a:solidFill>
                  <a:schemeClr val="tx2"/>
                </a:solidFill>
              </a:rPr>
              <a:t> die </a:t>
            </a:r>
            <a:r>
              <a:rPr lang="en-US" sz="2000" dirty="0" err="1" smtClean="0">
                <a:solidFill>
                  <a:schemeClr val="tx2"/>
                </a:solidFill>
              </a:rPr>
              <a:t>Schule</a:t>
            </a:r>
            <a:r>
              <a:rPr lang="en-US" sz="2000" dirty="0" smtClean="0">
                <a:solidFill>
                  <a:schemeClr val="tx2"/>
                </a:solidFill>
              </a:rPr>
              <a:t>?</a:t>
            </a:r>
          </a:p>
          <a:p>
            <a:pPr eaLnBrk="1" hangingPunct="1">
              <a:lnSpc>
                <a:spcPct val="80000"/>
              </a:lnSpc>
              <a:buFontTx/>
              <a:buNone/>
            </a:pPr>
            <a:r>
              <a:rPr lang="en-US" sz="2000" dirty="0" err="1" smtClean="0">
                <a:solidFill>
                  <a:schemeClr val="tx2"/>
                </a:solidFill>
                <a:cs typeface="Arial" charset="0"/>
              </a:rPr>
              <a:t>Größe</a:t>
            </a:r>
            <a:r>
              <a:rPr lang="en-US" sz="2000" dirty="0" smtClean="0">
                <a:solidFill>
                  <a:schemeClr val="tx2"/>
                </a:solidFill>
                <a:cs typeface="Arial" charset="0"/>
              </a:rPr>
              <a:t>             </a:t>
            </a:r>
            <a:r>
              <a:rPr lang="en-US" sz="2000" dirty="0" err="1" smtClean="0">
                <a:solidFill>
                  <a:schemeClr val="tx2"/>
                </a:solidFill>
                <a:cs typeface="Arial" charset="0"/>
              </a:rPr>
              <a:t>Wie</a:t>
            </a:r>
            <a:r>
              <a:rPr lang="en-US" sz="2000" dirty="0" smtClean="0">
                <a:solidFill>
                  <a:schemeClr val="tx2"/>
                </a:solidFill>
                <a:cs typeface="Arial" charset="0"/>
              </a:rPr>
              <a:t> </a:t>
            </a:r>
            <a:r>
              <a:rPr lang="en-US" sz="2000" dirty="0" err="1" smtClean="0">
                <a:solidFill>
                  <a:schemeClr val="tx2"/>
                </a:solidFill>
                <a:cs typeface="Arial" charset="0"/>
              </a:rPr>
              <a:t>groß</a:t>
            </a:r>
            <a:r>
              <a:rPr lang="en-US" sz="2000" dirty="0" smtClean="0">
                <a:solidFill>
                  <a:schemeClr val="tx2"/>
                </a:solidFill>
                <a:cs typeface="Arial" charset="0"/>
              </a:rPr>
              <a:t> </a:t>
            </a:r>
            <a:r>
              <a:rPr lang="en-US" sz="2000" dirty="0" err="1" smtClean="0">
                <a:solidFill>
                  <a:schemeClr val="tx2"/>
                </a:solidFill>
                <a:cs typeface="Arial" charset="0"/>
              </a:rPr>
              <a:t>ist</a:t>
            </a:r>
            <a:r>
              <a:rPr lang="en-US" sz="2000" dirty="0" smtClean="0">
                <a:solidFill>
                  <a:schemeClr val="tx2"/>
                </a:solidFill>
                <a:cs typeface="Arial" charset="0"/>
              </a:rPr>
              <a:t> die </a:t>
            </a:r>
            <a:r>
              <a:rPr lang="en-US" sz="2000" dirty="0" err="1" smtClean="0">
                <a:solidFill>
                  <a:schemeClr val="tx2"/>
                </a:solidFill>
                <a:cs typeface="Arial" charset="0"/>
              </a:rPr>
              <a:t>Schule</a:t>
            </a:r>
            <a:r>
              <a:rPr lang="en-US" sz="2000" dirty="0" smtClean="0">
                <a:solidFill>
                  <a:schemeClr val="tx2"/>
                </a:solidFill>
                <a:cs typeface="Arial" charset="0"/>
              </a:rPr>
              <a:t>?</a:t>
            </a:r>
          </a:p>
          <a:p>
            <a:pPr eaLnBrk="1" hangingPunct="1">
              <a:lnSpc>
                <a:spcPct val="80000"/>
              </a:lnSpc>
              <a:buFontTx/>
              <a:buNone/>
            </a:pPr>
            <a:r>
              <a:rPr lang="en-US" sz="2000" dirty="0" err="1" smtClean="0">
                <a:solidFill>
                  <a:schemeClr val="tx2"/>
                </a:solidFill>
                <a:cs typeface="Arial" charset="0"/>
              </a:rPr>
              <a:t>Schülerzahl</a:t>
            </a:r>
            <a:r>
              <a:rPr lang="en-US" sz="2000" dirty="0" smtClean="0">
                <a:solidFill>
                  <a:schemeClr val="tx2"/>
                </a:solidFill>
                <a:cs typeface="Arial" charset="0"/>
              </a:rPr>
              <a:t>     </a:t>
            </a:r>
            <a:r>
              <a:rPr lang="en-US" sz="2000" dirty="0" err="1" smtClean="0">
                <a:solidFill>
                  <a:schemeClr val="tx2"/>
                </a:solidFill>
                <a:cs typeface="Arial" charset="0"/>
              </a:rPr>
              <a:t>Wie</a:t>
            </a:r>
            <a:r>
              <a:rPr lang="en-US" sz="2000" dirty="0" smtClean="0">
                <a:solidFill>
                  <a:schemeClr val="tx2"/>
                </a:solidFill>
                <a:cs typeface="Arial" charset="0"/>
              </a:rPr>
              <a:t> </a:t>
            </a:r>
            <a:r>
              <a:rPr lang="en-US" sz="2000" dirty="0" err="1" smtClean="0">
                <a:solidFill>
                  <a:schemeClr val="tx2"/>
                </a:solidFill>
                <a:cs typeface="Arial" charset="0"/>
              </a:rPr>
              <a:t>viele</a:t>
            </a:r>
            <a:r>
              <a:rPr lang="en-US" sz="2000" dirty="0" smtClean="0">
                <a:solidFill>
                  <a:schemeClr val="tx2"/>
                </a:solidFill>
                <a:cs typeface="Arial" charset="0"/>
              </a:rPr>
              <a:t> </a:t>
            </a:r>
            <a:r>
              <a:rPr lang="en-US" sz="2000" dirty="0" err="1" smtClean="0">
                <a:solidFill>
                  <a:schemeClr val="tx2"/>
                </a:solidFill>
                <a:cs typeface="Arial" charset="0"/>
              </a:rPr>
              <a:t>Schüler</a:t>
            </a:r>
            <a:r>
              <a:rPr lang="en-US" sz="2000" dirty="0" smtClean="0">
                <a:solidFill>
                  <a:schemeClr val="tx2"/>
                </a:solidFill>
                <a:cs typeface="Arial" charset="0"/>
              </a:rPr>
              <a:t> </a:t>
            </a:r>
            <a:r>
              <a:rPr lang="en-US" sz="2000" dirty="0" err="1" smtClean="0">
                <a:solidFill>
                  <a:schemeClr val="tx2"/>
                </a:solidFill>
                <a:cs typeface="Arial" charset="0"/>
              </a:rPr>
              <a:t>lernen</a:t>
            </a:r>
            <a:r>
              <a:rPr lang="en-US" sz="2000" dirty="0" smtClean="0">
                <a:solidFill>
                  <a:schemeClr val="tx2"/>
                </a:solidFill>
                <a:cs typeface="Arial" charset="0"/>
              </a:rPr>
              <a:t> in </a:t>
            </a:r>
            <a:r>
              <a:rPr lang="en-US" sz="2000" dirty="0" err="1" smtClean="0">
                <a:solidFill>
                  <a:schemeClr val="tx2"/>
                </a:solidFill>
                <a:cs typeface="Arial" charset="0"/>
              </a:rPr>
              <a:t>der</a:t>
            </a:r>
            <a:r>
              <a:rPr lang="en-US" sz="2000" dirty="0" smtClean="0">
                <a:solidFill>
                  <a:schemeClr val="tx2"/>
                </a:solidFill>
                <a:cs typeface="Arial" charset="0"/>
              </a:rPr>
              <a:t> </a:t>
            </a:r>
            <a:r>
              <a:rPr lang="en-US" sz="2000" dirty="0" err="1" smtClean="0">
                <a:solidFill>
                  <a:schemeClr val="tx2"/>
                </a:solidFill>
                <a:cs typeface="Arial" charset="0"/>
              </a:rPr>
              <a:t>Schule</a:t>
            </a:r>
            <a:r>
              <a:rPr lang="en-US" sz="2000" dirty="0" smtClean="0">
                <a:solidFill>
                  <a:schemeClr val="tx2"/>
                </a:solidFill>
                <a:cs typeface="Arial" charset="0"/>
              </a:rPr>
              <a:t>?</a:t>
            </a:r>
          </a:p>
          <a:p>
            <a:pPr eaLnBrk="1" hangingPunct="1">
              <a:lnSpc>
                <a:spcPct val="80000"/>
              </a:lnSpc>
              <a:buFontTx/>
              <a:buNone/>
            </a:pPr>
            <a:r>
              <a:rPr lang="en-US" sz="2000" dirty="0" err="1" smtClean="0">
                <a:solidFill>
                  <a:schemeClr val="tx2"/>
                </a:solidFill>
                <a:cs typeface="Arial" charset="0"/>
              </a:rPr>
              <a:t>Lehrerzahl</a:t>
            </a:r>
            <a:r>
              <a:rPr lang="en-US" sz="2000" dirty="0" smtClean="0">
                <a:solidFill>
                  <a:schemeClr val="tx2"/>
                </a:solidFill>
                <a:cs typeface="Arial" charset="0"/>
              </a:rPr>
              <a:t>       </a:t>
            </a:r>
            <a:r>
              <a:rPr lang="en-US" sz="2000" dirty="0" err="1" smtClean="0">
                <a:solidFill>
                  <a:schemeClr val="tx2"/>
                </a:solidFill>
                <a:cs typeface="Arial" charset="0"/>
              </a:rPr>
              <a:t>Wie</a:t>
            </a:r>
            <a:r>
              <a:rPr lang="en-US" sz="2000" dirty="0" smtClean="0">
                <a:solidFill>
                  <a:schemeClr val="tx2"/>
                </a:solidFill>
                <a:cs typeface="Arial" charset="0"/>
              </a:rPr>
              <a:t> </a:t>
            </a:r>
            <a:r>
              <a:rPr lang="en-US" sz="2000" dirty="0" err="1" smtClean="0">
                <a:solidFill>
                  <a:schemeClr val="tx2"/>
                </a:solidFill>
                <a:cs typeface="Arial" charset="0"/>
              </a:rPr>
              <a:t>viele</a:t>
            </a:r>
            <a:r>
              <a:rPr lang="en-US" sz="2000" dirty="0" smtClean="0">
                <a:solidFill>
                  <a:schemeClr val="tx2"/>
                </a:solidFill>
                <a:cs typeface="Arial" charset="0"/>
              </a:rPr>
              <a:t> Lehrer </a:t>
            </a:r>
            <a:r>
              <a:rPr lang="en-US" sz="2000" dirty="0" err="1" smtClean="0">
                <a:solidFill>
                  <a:schemeClr val="tx2"/>
                </a:solidFill>
                <a:cs typeface="Arial" charset="0"/>
              </a:rPr>
              <a:t>arbeiten</a:t>
            </a:r>
            <a:r>
              <a:rPr lang="en-US" sz="2000" dirty="0" smtClean="0">
                <a:solidFill>
                  <a:schemeClr val="tx2"/>
                </a:solidFill>
                <a:cs typeface="Arial" charset="0"/>
              </a:rPr>
              <a:t> in </a:t>
            </a:r>
            <a:r>
              <a:rPr lang="en-US" sz="2000" dirty="0" err="1" smtClean="0">
                <a:solidFill>
                  <a:schemeClr val="tx2"/>
                </a:solidFill>
                <a:cs typeface="Arial" charset="0"/>
              </a:rPr>
              <a:t>der</a:t>
            </a:r>
            <a:r>
              <a:rPr lang="en-US" sz="2000" dirty="0" smtClean="0">
                <a:solidFill>
                  <a:schemeClr val="tx2"/>
                </a:solidFill>
                <a:cs typeface="Arial" charset="0"/>
              </a:rPr>
              <a:t> </a:t>
            </a:r>
            <a:r>
              <a:rPr lang="en-US" sz="2000" dirty="0" err="1" smtClean="0">
                <a:solidFill>
                  <a:schemeClr val="tx2"/>
                </a:solidFill>
                <a:cs typeface="Arial" charset="0"/>
              </a:rPr>
              <a:t>Schule</a:t>
            </a:r>
            <a:r>
              <a:rPr lang="en-US" sz="2000" dirty="0" smtClean="0">
                <a:solidFill>
                  <a:schemeClr val="tx2"/>
                </a:solidFill>
                <a:cs typeface="Arial" charset="0"/>
              </a:rPr>
              <a:t>?</a:t>
            </a:r>
          </a:p>
          <a:p>
            <a:pPr eaLnBrk="1" hangingPunct="1">
              <a:lnSpc>
                <a:spcPct val="80000"/>
              </a:lnSpc>
              <a:buFontTx/>
              <a:buNone/>
            </a:pPr>
            <a:r>
              <a:rPr lang="en-US" sz="2000" dirty="0" err="1" smtClean="0">
                <a:solidFill>
                  <a:schemeClr val="tx2"/>
                </a:solidFill>
                <a:cs typeface="Arial" charset="0"/>
              </a:rPr>
              <a:t>Klassenräume</a:t>
            </a:r>
            <a:r>
              <a:rPr lang="en-US" sz="2000" dirty="0" smtClean="0">
                <a:solidFill>
                  <a:schemeClr val="tx2"/>
                </a:solidFill>
                <a:cs typeface="Arial" charset="0"/>
              </a:rPr>
              <a:t>   </a:t>
            </a:r>
            <a:r>
              <a:rPr lang="en-US" sz="2000" dirty="0" err="1" smtClean="0">
                <a:solidFill>
                  <a:schemeClr val="tx2"/>
                </a:solidFill>
                <a:cs typeface="Arial" charset="0"/>
              </a:rPr>
              <a:t>Wie</a:t>
            </a:r>
            <a:r>
              <a:rPr lang="en-US" sz="2000" dirty="0" smtClean="0">
                <a:solidFill>
                  <a:schemeClr val="tx2"/>
                </a:solidFill>
                <a:cs typeface="Arial" charset="0"/>
              </a:rPr>
              <a:t> </a:t>
            </a:r>
            <a:r>
              <a:rPr lang="en-US" sz="2000" dirty="0" err="1" smtClean="0">
                <a:solidFill>
                  <a:schemeClr val="tx2"/>
                </a:solidFill>
                <a:cs typeface="Arial" charset="0"/>
              </a:rPr>
              <a:t>sind</a:t>
            </a:r>
            <a:r>
              <a:rPr lang="en-US" sz="2000" dirty="0" smtClean="0">
                <a:solidFill>
                  <a:schemeClr val="tx2"/>
                </a:solidFill>
                <a:cs typeface="Arial" charset="0"/>
              </a:rPr>
              <a:t> die </a:t>
            </a:r>
            <a:r>
              <a:rPr lang="en-US" sz="2000" dirty="0" err="1" smtClean="0">
                <a:solidFill>
                  <a:schemeClr val="tx2"/>
                </a:solidFill>
                <a:cs typeface="Arial" charset="0"/>
              </a:rPr>
              <a:t>Klassenräume</a:t>
            </a:r>
            <a:r>
              <a:rPr lang="en-US" sz="2000" dirty="0" smtClean="0">
                <a:solidFill>
                  <a:schemeClr val="tx2"/>
                </a:solidFill>
                <a:cs typeface="Arial" charset="0"/>
              </a:rPr>
              <a:t>?</a:t>
            </a:r>
          </a:p>
          <a:p>
            <a:pPr eaLnBrk="1" hangingPunct="1">
              <a:lnSpc>
                <a:spcPct val="80000"/>
              </a:lnSpc>
              <a:buFontTx/>
              <a:buNone/>
            </a:pPr>
            <a:r>
              <a:rPr lang="en-US" sz="2000" dirty="0" smtClean="0">
                <a:solidFill>
                  <a:schemeClr val="tx2"/>
                </a:solidFill>
                <a:cs typeface="Arial" charset="0"/>
              </a:rPr>
              <a:t>Computer          Hat die </a:t>
            </a:r>
            <a:r>
              <a:rPr lang="en-US" sz="2000" dirty="0" err="1" smtClean="0">
                <a:solidFill>
                  <a:schemeClr val="tx2"/>
                </a:solidFill>
                <a:cs typeface="Arial" charset="0"/>
              </a:rPr>
              <a:t>Schule</a:t>
            </a:r>
            <a:r>
              <a:rPr lang="en-US" sz="2000" dirty="0" smtClean="0">
                <a:solidFill>
                  <a:schemeClr val="tx2"/>
                </a:solidFill>
                <a:cs typeface="Arial" charset="0"/>
              </a:rPr>
              <a:t> </a:t>
            </a:r>
            <a:r>
              <a:rPr lang="en-US" sz="2000" dirty="0" err="1" smtClean="0">
                <a:solidFill>
                  <a:schemeClr val="tx2"/>
                </a:solidFill>
                <a:cs typeface="Arial" charset="0"/>
              </a:rPr>
              <a:t>viele</a:t>
            </a:r>
            <a:r>
              <a:rPr lang="en-US" sz="2000" dirty="0" smtClean="0">
                <a:solidFill>
                  <a:schemeClr val="tx2"/>
                </a:solidFill>
                <a:cs typeface="Arial" charset="0"/>
              </a:rPr>
              <a:t> Computer?</a:t>
            </a:r>
          </a:p>
          <a:p>
            <a:pPr eaLnBrk="1" hangingPunct="1">
              <a:lnSpc>
                <a:spcPct val="80000"/>
              </a:lnSpc>
              <a:buFontTx/>
              <a:buNone/>
            </a:pPr>
            <a:r>
              <a:rPr lang="en-US" sz="2000" dirty="0" err="1" smtClean="0">
                <a:solidFill>
                  <a:schemeClr val="tx2"/>
                </a:solidFill>
                <a:cs typeface="Arial" charset="0"/>
              </a:rPr>
              <a:t>Lehrplan</a:t>
            </a:r>
            <a:r>
              <a:rPr lang="en-US" sz="2000" dirty="0" smtClean="0">
                <a:solidFill>
                  <a:schemeClr val="tx2"/>
                </a:solidFill>
                <a:cs typeface="Arial" charset="0"/>
              </a:rPr>
              <a:t>            </a:t>
            </a:r>
            <a:r>
              <a:rPr lang="en-US" sz="2000" dirty="0" err="1" smtClean="0">
                <a:solidFill>
                  <a:schemeClr val="tx2"/>
                </a:solidFill>
                <a:cs typeface="Arial" charset="0"/>
              </a:rPr>
              <a:t>Welche</a:t>
            </a:r>
            <a:r>
              <a:rPr lang="en-US" sz="2000" dirty="0" smtClean="0">
                <a:solidFill>
                  <a:schemeClr val="tx2"/>
                </a:solidFill>
                <a:cs typeface="Arial" charset="0"/>
              </a:rPr>
              <a:t> Schulfächer unterrichtet man in </a:t>
            </a:r>
            <a:r>
              <a:rPr lang="en-US" sz="2000" dirty="0" err="1" smtClean="0">
                <a:solidFill>
                  <a:schemeClr val="tx2"/>
                </a:solidFill>
                <a:cs typeface="Arial" charset="0"/>
              </a:rPr>
              <a:t>der</a:t>
            </a:r>
            <a:r>
              <a:rPr lang="en-US" sz="2000" dirty="0" smtClean="0">
                <a:solidFill>
                  <a:schemeClr val="tx2"/>
                </a:solidFill>
                <a:cs typeface="Arial" charset="0"/>
              </a:rPr>
              <a:t> </a:t>
            </a:r>
            <a:r>
              <a:rPr lang="en-US" sz="2000" dirty="0" err="1" smtClean="0">
                <a:solidFill>
                  <a:schemeClr val="tx2"/>
                </a:solidFill>
                <a:cs typeface="Arial" charset="0"/>
              </a:rPr>
              <a:t>Schule</a:t>
            </a:r>
            <a:r>
              <a:rPr lang="en-US" sz="2000" dirty="0" smtClean="0">
                <a:solidFill>
                  <a:schemeClr val="tx2"/>
                </a:solidFill>
                <a:cs typeface="Arial" charset="0"/>
              </a:rPr>
              <a:t>?</a:t>
            </a:r>
          </a:p>
          <a:p>
            <a:pPr eaLnBrk="1" hangingPunct="1">
              <a:lnSpc>
                <a:spcPct val="80000"/>
              </a:lnSpc>
              <a:buFontTx/>
              <a:buNone/>
            </a:pPr>
            <a:r>
              <a:rPr lang="en-US" sz="2000" dirty="0" smtClean="0">
                <a:solidFill>
                  <a:schemeClr val="tx2"/>
                </a:solidFill>
                <a:cs typeface="Arial" charset="0"/>
              </a:rPr>
              <a:t>Das </a:t>
            </a:r>
            <a:r>
              <a:rPr lang="en-US" sz="2000" dirty="0" err="1" smtClean="0">
                <a:solidFill>
                  <a:schemeClr val="tx2"/>
                </a:solidFill>
                <a:cs typeface="Arial" charset="0"/>
              </a:rPr>
              <a:t>Besondere</a:t>
            </a:r>
            <a:r>
              <a:rPr lang="en-US" sz="2000" dirty="0" smtClean="0">
                <a:solidFill>
                  <a:schemeClr val="tx2"/>
                </a:solidFill>
                <a:cs typeface="Arial" charset="0"/>
              </a:rPr>
              <a:t>  Was </a:t>
            </a:r>
            <a:r>
              <a:rPr lang="en-US" sz="2000" dirty="0" err="1" smtClean="0">
                <a:solidFill>
                  <a:schemeClr val="tx2"/>
                </a:solidFill>
                <a:cs typeface="Arial" charset="0"/>
              </a:rPr>
              <a:t>ist</a:t>
            </a:r>
            <a:r>
              <a:rPr lang="en-US" sz="2000" dirty="0" smtClean="0">
                <a:solidFill>
                  <a:schemeClr val="tx2"/>
                </a:solidFill>
                <a:cs typeface="Arial" charset="0"/>
              </a:rPr>
              <a:t> das </a:t>
            </a:r>
            <a:r>
              <a:rPr lang="en-US" sz="2000" dirty="0" err="1" smtClean="0">
                <a:solidFill>
                  <a:schemeClr val="tx2"/>
                </a:solidFill>
                <a:cs typeface="Arial" charset="0"/>
              </a:rPr>
              <a:t>Besondere</a:t>
            </a:r>
            <a:r>
              <a:rPr lang="en-US" sz="2000" dirty="0" smtClean="0">
                <a:solidFill>
                  <a:schemeClr val="tx2"/>
                </a:solidFill>
                <a:cs typeface="Arial" charset="0"/>
              </a:rPr>
              <a:t> an </a:t>
            </a:r>
            <a:r>
              <a:rPr lang="en-US" sz="2000" dirty="0" err="1" smtClean="0">
                <a:solidFill>
                  <a:schemeClr val="tx2"/>
                </a:solidFill>
                <a:cs typeface="Arial" charset="0"/>
              </a:rPr>
              <a:t>der</a:t>
            </a:r>
            <a:r>
              <a:rPr lang="en-US" sz="2000" dirty="0" smtClean="0">
                <a:solidFill>
                  <a:schemeClr val="tx2"/>
                </a:solidFill>
                <a:cs typeface="Arial" charset="0"/>
              </a:rPr>
              <a:t> </a:t>
            </a:r>
            <a:r>
              <a:rPr lang="en-US" sz="2000" dirty="0" err="1" smtClean="0">
                <a:solidFill>
                  <a:schemeClr val="tx2"/>
                </a:solidFill>
                <a:cs typeface="Arial" charset="0"/>
              </a:rPr>
              <a:t>Schule</a:t>
            </a:r>
            <a:r>
              <a:rPr lang="en-US" sz="2000" dirty="0" smtClean="0">
                <a:solidFill>
                  <a:schemeClr val="tx2"/>
                </a:solidFill>
                <a:cs typeface="Arial" charset="0"/>
              </a:rPr>
              <a: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14400" y="404664"/>
            <a:ext cx="7543800" cy="1347936"/>
          </a:xfrm>
        </p:spPr>
        <p:txBody>
          <a:bodyPr/>
          <a:lstStyle/>
          <a:p>
            <a:pPr algn="ctr" eaLnBrk="1" hangingPunct="1">
              <a:lnSpc>
                <a:spcPct val="100000"/>
              </a:lnSpc>
            </a:pPr>
            <a:r>
              <a:rPr lang="ru-RU" sz="2800" dirty="0" smtClean="0"/>
              <a:t>Те</a:t>
            </a:r>
            <a:r>
              <a:rPr lang="en-US" sz="2800" dirty="0" err="1" smtClean="0"/>
              <a:t>xt</a:t>
            </a:r>
            <a:r>
              <a:rPr lang="en-US" sz="2800" dirty="0" smtClean="0"/>
              <a:t> “</a:t>
            </a:r>
            <a:r>
              <a:rPr lang="en-US" sz="2800" dirty="0" err="1" smtClean="0"/>
              <a:t>Deutschlands</a:t>
            </a:r>
            <a:r>
              <a:rPr lang="en-US" sz="2800" dirty="0" smtClean="0"/>
              <a:t> </a:t>
            </a:r>
            <a:r>
              <a:rPr lang="en-US" sz="2800" dirty="0" err="1" smtClean="0"/>
              <a:t>kleinste</a:t>
            </a:r>
            <a:r>
              <a:rPr lang="en-US" sz="2800" dirty="0" smtClean="0"/>
              <a:t> </a:t>
            </a:r>
            <a:r>
              <a:rPr lang="en-US" sz="2800" dirty="0" err="1" smtClean="0"/>
              <a:t>Schule”Juma</a:t>
            </a:r>
            <a:r>
              <a:rPr lang="en-US" sz="2800" dirty="0" smtClean="0"/>
              <a:t>”,- 2003.-</a:t>
            </a:r>
            <a:r>
              <a:rPr lang="ru-RU" sz="2800" dirty="0" smtClean="0"/>
              <a:t>№2)</a:t>
            </a:r>
            <a:br>
              <a:rPr lang="ru-RU" sz="2800" dirty="0" smtClean="0"/>
            </a:br>
            <a:r>
              <a:rPr lang="en-US" sz="2800" dirty="0" smtClean="0"/>
              <a:t> </a:t>
            </a:r>
            <a:r>
              <a:rPr lang="en-US" sz="2800" dirty="0" err="1" smtClean="0"/>
              <a:t>Arbeitsblatt</a:t>
            </a:r>
            <a:r>
              <a:rPr lang="en-US" sz="2800" dirty="0" smtClean="0"/>
              <a:t> 1</a:t>
            </a:r>
            <a:endParaRPr lang="ru-RU" sz="2800" dirty="0" smtClean="0"/>
          </a:p>
        </p:txBody>
      </p:sp>
      <p:sp>
        <p:nvSpPr>
          <p:cNvPr id="7171" name="Rectangle 3"/>
          <p:cNvSpPr>
            <a:spLocks noGrp="1" noChangeArrowheads="1"/>
          </p:cNvSpPr>
          <p:nvPr>
            <p:ph type="body" idx="1"/>
          </p:nvPr>
        </p:nvSpPr>
        <p:spPr>
          <a:xfrm>
            <a:off x="395536" y="1928813"/>
            <a:ext cx="8462714" cy="4014787"/>
          </a:xfrm>
        </p:spPr>
        <p:txBody>
          <a:bodyPr/>
          <a:lstStyle/>
          <a:p>
            <a:pPr eaLnBrk="1" hangingPunct="1"/>
            <a:r>
              <a:rPr lang="en-US" sz="2400" dirty="0" err="1" smtClean="0">
                <a:solidFill>
                  <a:schemeClr val="tx2"/>
                </a:solidFill>
              </a:rPr>
              <a:t>Deutschlands</a:t>
            </a:r>
            <a:r>
              <a:rPr lang="en-US" sz="2400" dirty="0" smtClean="0">
                <a:solidFill>
                  <a:schemeClr val="tx2"/>
                </a:solidFill>
              </a:rPr>
              <a:t> </a:t>
            </a:r>
            <a:r>
              <a:rPr lang="en-US" sz="2400" dirty="0" err="1" smtClean="0">
                <a:solidFill>
                  <a:schemeClr val="tx2"/>
                </a:solidFill>
              </a:rPr>
              <a:t>kleinste</a:t>
            </a:r>
            <a:r>
              <a:rPr lang="en-US" sz="2400" dirty="0" smtClean="0">
                <a:solidFill>
                  <a:schemeClr val="tx2"/>
                </a:solidFill>
              </a:rPr>
              <a:t> </a:t>
            </a:r>
            <a:r>
              <a:rPr lang="en-US" sz="2400" dirty="0" err="1" smtClean="0">
                <a:solidFill>
                  <a:schemeClr val="tx2"/>
                </a:solidFill>
              </a:rPr>
              <a:t>Schule</a:t>
            </a:r>
            <a:r>
              <a:rPr lang="en-US" sz="2400" dirty="0" smtClean="0">
                <a:solidFill>
                  <a:schemeClr val="tx2"/>
                </a:solidFill>
              </a:rPr>
              <a:t> </a:t>
            </a:r>
            <a:r>
              <a:rPr lang="en-US" sz="2400" dirty="0" err="1" smtClean="0">
                <a:solidFill>
                  <a:schemeClr val="tx2"/>
                </a:solidFill>
              </a:rPr>
              <a:t>steht</a:t>
            </a:r>
            <a:r>
              <a:rPr lang="en-US" sz="2400" dirty="0" smtClean="0">
                <a:solidFill>
                  <a:schemeClr val="tx2"/>
                </a:solidFill>
              </a:rPr>
              <a:t> in </a:t>
            </a:r>
            <a:r>
              <a:rPr lang="en-US" sz="2400" dirty="0" err="1" smtClean="0">
                <a:solidFill>
                  <a:schemeClr val="tx2"/>
                </a:solidFill>
              </a:rPr>
              <a:t>Deutschlands</a:t>
            </a:r>
            <a:r>
              <a:rPr lang="en-US" sz="2400" dirty="0" smtClean="0">
                <a:solidFill>
                  <a:schemeClr val="tx2"/>
                </a:solidFill>
              </a:rPr>
              <a:t> </a:t>
            </a:r>
            <a:r>
              <a:rPr lang="en-US" sz="2400" dirty="0" err="1" smtClean="0">
                <a:solidFill>
                  <a:schemeClr val="tx2"/>
                </a:solidFill>
              </a:rPr>
              <a:t>kleinster</a:t>
            </a:r>
            <a:r>
              <a:rPr lang="en-US" sz="2400" dirty="0" smtClean="0">
                <a:solidFill>
                  <a:schemeClr val="tx2"/>
                </a:solidFill>
              </a:rPr>
              <a:t> </a:t>
            </a:r>
            <a:r>
              <a:rPr lang="en-US" sz="2400" dirty="0" err="1" smtClean="0">
                <a:solidFill>
                  <a:schemeClr val="tx2"/>
                </a:solidFill>
              </a:rPr>
              <a:t>Gemeinde.Die</a:t>
            </a:r>
            <a:r>
              <a:rPr lang="en-US" sz="2400" dirty="0" smtClean="0">
                <a:solidFill>
                  <a:schemeClr val="tx2"/>
                </a:solidFill>
              </a:rPr>
              <a:t> </a:t>
            </a:r>
            <a:r>
              <a:rPr lang="en-US" sz="2400" dirty="0" err="1" smtClean="0">
                <a:solidFill>
                  <a:schemeClr val="tx2"/>
                </a:solidFill>
              </a:rPr>
              <a:t>kleinste</a:t>
            </a:r>
            <a:r>
              <a:rPr lang="en-US" sz="2400" dirty="0" smtClean="0">
                <a:solidFill>
                  <a:schemeClr val="tx2"/>
                </a:solidFill>
              </a:rPr>
              <a:t> </a:t>
            </a:r>
            <a:r>
              <a:rPr lang="en-US" sz="2400" dirty="0" err="1" smtClean="0">
                <a:solidFill>
                  <a:schemeClr val="tx2"/>
                </a:solidFill>
              </a:rPr>
              <a:t>Gemeinde</a:t>
            </a:r>
            <a:r>
              <a:rPr lang="en-US" sz="2400" dirty="0" smtClean="0">
                <a:solidFill>
                  <a:schemeClr val="tx2"/>
                </a:solidFill>
              </a:rPr>
              <a:t> </a:t>
            </a:r>
            <a:r>
              <a:rPr lang="en-US" sz="2400" dirty="0" err="1" smtClean="0">
                <a:solidFill>
                  <a:schemeClr val="tx2"/>
                </a:solidFill>
              </a:rPr>
              <a:t>z</a:t>
            </a:r>
            <a:r>
              <a:rPr lang="en-US" sz="2400" dirty="0" err="1" smtClean="0">
                <a:solidFill>
                  <a:schemeClr val="tx2"/>
                </a:solidFill>
                <a:cs typeface="Arial" charset="0"/>
              </a:rPr>
              <a:t>ählt</a:t>
            </a:r>
            <a:r>
              <a:rPr lang="en-US" sz="2400" dirty="0" smtClean="0">
                <a:solidFill>
                  <a:schemeClr val="tx2"/>
                </a:solidFill>
                <a:cs typeface="Arial" charset="0"/>
              </a:rPr>
              <a:t> 17 </a:t>
            </a:r>
            <a:r>
              <a:rPr lang="en-US" sz="2400" dirty="0" err="1" smtClean="0">
                <a:solidFill>
                  <a:schemeClr val="tx2"/>
                </a:solidFill>
                <a:cs typeface="Arial" charset="0"/>
              </a:rPr>
              <a:t>Männer</a:t>
            </a:r>
            <a:r>
              <a:rPr lang="en-US" sz="2400" dirty="0" smtClean="0">
                <a:solidFill>
                  <a:schemeClr val="tx2"/>
                </a:solidFill>
                <a:cs typeface="Arial" charset="0"/>
              </a:rPr>
              <a:t>, Frauen und </a:t>
            </a:r>
            <a:r>
              <a:rPr lang="en-US" sz="2400" dirty="0" err="1" smtClean="0">
                <a:solidFill>
                  <a:schemeClr val="tx2"/>
                </a:solidFill>
                <a:cs typeface="Arial" charset="0"/>
              </a:rPr>
              <a:t>Kinder.Sie</a:t>
            </a:r>
            <a:r>
              <a:rPr lang="en-US" sz="2400" dirty="0" smtClean="0">
                <a:solidFill>
                  <a:schemeClr val="tx2"/>
                </a:solidFill>
                <a:cs typeface="Arial" charset="0"/>
              </a:rPr>
              <a:t> </a:t>
            </a:r>
            <a:r>
              <a:rPr lang="en-US" sz="2400" dirty="0" err="1" smtClean="0">
                <a:solidFill>
                  <a:schemeClr val="tx2"/>
                </a:solidFill>
                <a:cs typeface="Arial" charset="0"/>
              </a:rPr>
              <a:t>leben</a:t>
            </a:r>
            <a:r>
              <a:rPr lang="en-US" sz="2400" dirty="0" smtClean="0">
                <a:solidFill>
                  <a:schemeClr val="tx2"/>
                </a:solidFill>
                <a:cs typeface="Arial" charset="0"/>
              </a:rPr>
              <a:t> auf </a:t>
            </a:r>
            <a:r>
              <a:rPr lang="en-US" sz="2400" dirty="0" err="1" smtClean="0">
                <a:solidFill>
                  <a:schemeClr val="tx2"/>
                </a:solidFill>
                <a:cs typeface="Arial" charset="0"/>
              </a:rPr>
              <a:t>einer</a:t>
            </a:r>
            <a:r>
              <a:rPr lang="en-US" sz="2400" dirty="0" smtClean="0">
                <a:solidFill>
                  <a:schemeClr val="tx2"/>
                </a:solidFill>
                <a:cs typeface="Arial" charset="0"/>
              </a:rPr>
              <a:t> </a:t>
            </a:r>
            <a:r>
              <a:rPr lang="en-US" sz="2400" dirty="0" err="1" smtClean="0">
                <a:solidFill>
                  <a:schemeClr val="tx2"/>
                </a:solidFill>
                <a:cs typeface="Arial" charset="0"/>
              </a:rPr>
              <a:t>kleinen</a:t>
            </a:r>
            <a:r>
              <a:rPr lang="en-US" sz="2400" dirty="0" smtClean="0">
                <a:solidFill>
                  <a:schemeClr val="tx2"/>
                </a:solidFill>
                <a:cs typeface="Arial" charset="0"/>
              </a:rPr>
              <a:t> </a:t>
            </a:r>
            <a:r>
              <a:rPr lang="en-US" sz="2400" dirty="0" err="1" smtClean="0">
                <a:solidFill>
                  <a:schemeClr val="tx2"/>
                </a:solidFill>
                <a:cs typeface="Arial" charset="0"/>
              </a:rPr>
              <a:t>Insel.Die</a:t>
            </a:r>
            <a:r>
              <a:rPr lang="en-US" sz="2400" dirty="0" smtClean="0">
                <a:solidFill>
                  <a:schemeClr val="tx2"/>
                </a:solidFill>
                <a:cs typeface="Arial" charset="0"/>
              </a:rPr>
              <a:t> </a:t>
            </a:r>
            <a:r>
              <a:rPr lang="en-US" sz="2400" dirty="0" err="1" smtClean="0">
                <a:solidFill>
                  <a:schemeClr val="tx2"/>
                </a:solidFill>
                <a:cs typeface="Arial" charset="0"/>
              </a:rPr>
              <a:t>Insel</a:t>
            </a:r>
            <a:r>
              <a:rPr lang="en-US" sz="2400" dirty="0" smtClean="0">
                <a:solidFill>
                  <a:schemeClr val="tx2"/>
                </a:solidFill>
                <a:cs typeface="Arial" charset="0"/>
              </a:rPr>
              <a:t> </a:t>
            </a:r>
            <a:r>
              <a:rPr lang="en-US" sz="2400" dirty="0" err="1" smtClean="0">
                <a:solidFill>
                  <a:schemeClr val="tx2"/>
                </a:solidFill>
                <a:cs typeface="Arial" charset="0"/>
              </a:rPr>
              <a:t>heißt</a:t>
            </a:r>
            <a:r>
              <a:rPr lang="en-US" sz="2400" dirty="0" smtClean="0">
                <a:solidFill>
                  <a:schemeClr val="tx2"/>
                </a:solidFill>
                <a:cs typeface="Arial" charset="0"/>
              </a:rPr>
              <a:t> </a:t>
            </a:r>
            <a:r>
              <a:rPr lang="en-US" sz="2400" dirty="0" err="1" smtClean="0">
                <a:solidFill>
                  <a:schemeClr val="tx2"/>
                </a:solidFill>
                <a:cs typeface="Arial" charset="0"/>
              </a:rPr>
              <a:t>Hallig</a:t>
            </a:r>
            <a:r>
              <a:rPr lang="en-US" sz="2400" dirty="0" smtClean="0">
                <a:solidFill>
                  <a:schemeClr val="tx2"/>
                </a:solidFill>
                <a:cs typeface="Arial" charset="0"/>
              </a:rPr>
              <a:t> </a:t>
            </a:r>
            <a:r>
              <a:rPr lang="en-US" sz="2400" dirty="0" err="1" smtClean="0">
                <a:solidFill>
                  <a:schemeClr val="tx2"/>
                </a:solidFill>
                <a:cs typeface="Arial" charset="0"/>
              </a:rPr>
              <a:t>Gröde.Hallig</a:t>
            </a:r>
            <a:r>
              <a:rPr lang="en-US" sz="2400" dirty="0" smtClean="0">
                <a:solidFill>
                  <a:schemeClr val="tx2"/>
                </a:solidFill>
                <a:cs typeface="Arial" charset="0"/>
              </a:rPr>
              <a:t> </a:t>
            </a:r>
            <a:r>
              <a:rPr lang="en-US" sz="2400" dirty="0" err="1" smtClean="0">
                <a:solidFill>
                  <a:schemeClr val="tx2"/>
                </a:solidFill>
                <a:cs typeface="Arial" charset="0"/>
              </a:rPr>
              <a:t>Gröde</a:t>
            </a:r>
            <a:r>
              <a:rPr lang="en-US" sz="2400" dirty="0" smtClean="0">
                <a:solidFill>
                  <a:schemeClr val="tx2"/>
                </a:solidFill>
                <a:cs typeface="Arial" charset="0"/>
              </a:rPr>
              <a:t> </a:t>
            </a:r>
            <a:r>
              <a:rPr lang="en-US" sz="2400" dirty="0" err="1" smtClean="0">
                <a:solidFill>
                  <a:schemeClr val="tx2"/>
                </a:solidFill>
                <a:cs typeface="Arial" charset="0"/>
              </a:rPr>
              <a:t>ist</a:t>
            </a:r>
            <a:r>
              <a:rPr lang="en-US" sz="2400" dirty="0" smtClean="0">
                <a:solidFill>
                  <a:schemeClr val="tx2"/>
                </a:solidFill>
                <a:cs typeface="Arial" charset="0"/>
              </a:rPr>
              <a:t> </a:t>
            </a:r>
            <a:r>
              <a:rPr lang="en-US" sz="2400" dirty="0" err="1" smtClean="0">
                <a:solidFill>
                  <a:schemeClr val="tx2"/>
                </a:solidFill>
                <a:cs typeface="Arial" charset="0"/>
              </a:rPr>
              <a:t>eine</a:t>
            </a:r>
            <a:r>
              <a:rPr lang="en-US" sz="2400" dirty="0" smtClean="0">
                <a:solidFill>
                  <a:schemeClr val="tx2"/>
                </a:solidFill>
                <a:cs typeface="Arial" charset="0"/>
              </a:rPr>
              <a:t> </a:t>
            </a:r>
            <a:r>
              <a:rPr lang="en-US" sz="2400" dirty="0" err="1" smtClean="0">
                <a:solidFill>
                  <a:schemeClr val="tx2"/>
                </a:solidFill>
                <a:cs typeface="Arial" charset="0"/>
              </a:rPr>
              <a:t>der</a:t>
            </a:r>
            <a:r>
              <a:rPr lang="en-US" sz="2400" dirty="0" smtClean="0">
                <a:solidFill>
                  <a:schemeClr val="tx2"/>
                </a:solidFill>
                <a:cs typeface="Arial" charset="0"/>
              </a:rPr>
              <a:t> </a:t>
            </a:r>
            <a:r>
              <a:rPr lang="en-US" sz="2400" dirty="0" err="1" smtClean="0">
                <a:solidFill>
                  <a:schemeClr val="tx2"/>
                </a:solidFill>
                <a:cs typeface="Arial" charset="0"/>
              </a:rPr>
              <a:t>zahlreichen</a:t>
            </a:r>
            <a:r>
              <a:rPr lang="en-US" sz="2400" dirty="0" smtClean="0">
                <a:solidFill>
                  <a:schemeClr val="tx2"/>
                </a:solidFill>
                <a:cs typeface="Arial" charset="0"/>
              </a:rPr>
              <a:t> </a:t>
            </a:r>
            <a:r>
              <a:rPr lang="en-US" sz="2400" dirty="0" err="1" smtClean="0">
                <a:solidFill>
                  <a:schemeClr val="tx2"/>
                </a:solidFill>
                <a:cs typeface="Arial" charset="0"/>
              </a:rPr>
              <a:t>nordfriesischen</a:t>
            </a:r>
            <a:r>
              <a:rPr lang="en-US" sz="2400" dirty="0" smtClean="0">
                <a:solidFill>
                  <a:schemeClr val="tx2"/>
                </a:solidFill>
                <a:cs typeface="Arial" charset="0"/>
              </a:rPr>
              <a:t> </a:t>
            </a:r>
            <a:r>
              <a:rPr lang="en-US" sz="2400" dirty="0" err="1" smtClean="0">
                <a:solidFill>
                  <a:schemeClr val="tx2"/>
                </a:solidFill>
                <a:cs typeface="Arial" charset="0"/>
              </a:rPr>
              <a:t>Inseln</a:t>
            </a:r>
            <a:r>
              <a:rPr lang="en-US" sz="2400" dirty="0" smtClean="0">
                <a:solidFill>
                  <a:schemeClr val="tx2"/>
                </a:solidFill>
                <a:cs typeface="Arial" charset="0"/>
              </a:rPr>
              <a:t> in </a:t>
            </a:r>
            <a:r>
              <a:rPr lang="en-US" sz="2400" dirty="0" err="1" smtClean="0">
                <a:solidFill>
                  <a:schemeClr val="tx2"/>
                </a:solidFill>
                <a:cs typeface="Arial" charset="0"/>
              </a:rPr>
              <a:t>der</a:t>
            </a:r>
            <a:r>
              <a:rPr lang="en-US" sz="2400" dirty="0" smtClean="0">
                <a:solidFill>
                  <a:schemeClr val="tx2"/>
                </a:solidFill>
                <a:cs typeface="Arial" charset="0"/>
              </a:rPr>
              <a:t> </a:t>
            </a:r>
            <a:r>
              <a:rPr lang="en-US" sz="2400" dirty="0" err="1" smtClean="0">
                <a:solidFill>
                  <a:schemeClr val="tx2"/>
                </a:solidFill>
                <a:cs typeface="Arial" charset="0"/>
              </a:rPr>
              <a:t>Nordsee</a:t>
            </a:r>
            <a:r>
              <a:rPr lang="en-US" sz="2400" dirty="0" smtClean="0">
                <a:solidFill>
                  <a:schemeClr val="tx2"/>
                </a:solidFill>
                <a:cs typeface="Arial" charset="0"/>
              </a:rPr>
              <a:t>. </a:t>
            </a:r>
            <a:r>
              <a:rPr lang="en-US" sz="2400" dirty="0" err="1" smtClean="0">
                <a:solidFill>
                  <a:schemeClr val="tx2"/>
                </a:solidFill>
                <a:cs typeface="Arial" charset="0"/>
              </a:rPr>
              <a:t>Bei</a:t>
            </a:r>
            <a:r>
              <a:rPr lang="en-US" sz="2400" dirty="0" smtClean="0">
                <a:solidFill>
                  <a:schemeClr val="tx2"/>
                </a:solidFill>
                <a:cs typeface="Arial" charset="0"/>
              </a:rPr>
              <a:t> </a:t>
            </a:r>
            <a:r>
              <a:rPr lang="en-US" sz="2400" dirty="0" err="1" smtClean="0">
                <a:solidFill>
                  <a:schemeClr val="tx2"/>
                </a:solidFill>
                <a:cs typeface="Arial" charset="0"/>
              </a:rPr>
              <a:t>klarer</a:t>
            </a:r>
            <a:r>
              <a:rPr lang="en-US" sz="2400" dirty="0" smtClean="0">
                <a:solidFill>
                  <a:schemeClr val="tx2"/>
                </a:solidFill>
                <a:cs typeface="Arial" charset="0"/>
              </a:rPr>
              <a:t> </a:t>
            </a:r>
            <a:r>
              <a:rPr lang="en-US" sz="2400" dirty="0" err="1" smtClean="0">
                <a:solidFill>
                  <a:schemeClr val="tx2"/>
                </a:solidFill>
                <a:cs typeface="Arial" charset="0"/>
              </a:rPr>
              <a:t>Sicht</a:t>
            </a:r>
            <a:r>
              <a:rPr lang="en-US" sz="2400" dirty="0" smtClean="0">
                <a:solidFill>
                  <a:schemeClr val="tx2"/>
                </a:solidFill>
                <a:cs typeface="Arial" charset="0"/>
              </a:rPr>
              <a:t> </a:t>
            </a:r>
            <a:r>
              <a:rPr lang="en-US" sz="2400" dirty="0" err="1" smtClean="0">
                <a:solidFill>
                  <a:schemeClr val="tx2"/>
                </a:solidFill>
                <a:cs typeface="Arial" charset="0"/>
              </a:rPr>
              <a:t>kann</a:t>
            </a:r>
            <a:r>
              <a:rPr lang="en-US" sz="2400" dirty="0" smtClean="0">
                <a:solidFill>
                  <a:schemeClr val="tx2"/>
                </a:solidFill>
                <a:cs typeface="Arial" charset="0"/>
              </a:rPr>
              <a:t> man </a:t>
            </a:r>
            <a:r>
              <a:rPr lang="en-US" sz="2400" dirty="0" err="1" smtClean="0">
                <a:solidFill>
                  <a:schemeClr val="tx2"/>
                </a:solidFill>
                <a:cs typeface="Arial" charset="0"/>
              </a:rPr>
              <a:t>diese</a:t>
            </a:r>
            <a:r>
              <a:rPr lang="en-US" sz="2400" dirty="0" smtClean="0">
                <a:solidFill>
                  <a:schemeClr val="tx2"/>
                </a:solidFill>
                <a:cs typeface="Arial" charset="0"/>
              </a:rPr>
              <a:t> </a:t>
            </a:r>
            <a:r>
              <a:rPr lang="en-US" sz="2400" dirty="0" err="1" smtClean="0">
                <a:solidFill>
                  <a:schemeClr val="tx2"/>
                </a:solidFill>
                <a:cs typeface="Arial" charset="0"/>
              </a:rPr>
              <a:t>Insel</a:t>
            </a:r>
            <a:r>
              <a:rPr lang="en-US" sz="2400" dirty="0" smtClean="0">
                <a:solidFill>
                  <a:schemeClr val="tx2"/>
                </a:solidFill>
                <a:cs typeface="Arial" charset="0"/>
              </a:rPr>
              <a:t> </a:t>
            </a:r>
            <a:r>
              <a:rPr lang="en-US" sz="2400" dirty="0" err="1" smtClean="0">
                <a:solidFill>
                  <a:schemeClr val="tx2"/>
                </a:solidFill>
                <a:cs typeface="Arial" charset="0"/>
              </a:rPr>
              <a:t>vom</a:t>
            </a:r>
            <a:r>
              <a:rPr lang="en-US" sz="2400" dirty="0" smtClean="0">
                <a:solidFill>
                  <a:schemeClr val="tx2"/>
                </a:solidFill>
                <a:cs typeface="Arial" charset="0"/>
              </a:rPr>
              <a:t> </a:t>
            </a:r>
            <a:r>
              <a:rPr lang="en-US" sz="2400" dirty="0" err="1" smtClean="0">
                <a:solidFill>
                  <a:schemeClr val="tx2"/>
                </a:solidFill>
                <a:cs typeface="Arial" charset="0"/>
              </a:rPr>
              <a:t>Festland</a:t>
            </a:r>
            <a:r>
              <a:rPr lang="en-US" sz="2400" dirty="0" smtClean="0">
                <a:solidFill>
                  <a:schemeClr val="tx2"/>
                </a:solidFill>
                <a:cs typeface="Arial" charset="0"/>
              </a:rPr>
              <a:t> </a:t>
            </a:r>
            <a:r>
              <a:rPr lang="en-US" sz="2400" dirty="0" err="1" smtClean="0">
                <a:solidFill>
                  <a:schemeClr val="tx2"/>
                </a:solidFill>
                <a:cs typeface="Arial" charset="0"/>
              </a:rPr>
              <a:t>aus</a:t>
            </a:r>
            <a:r>
              <a:rPr lang="en-US" sz="2400" dirty="0" smtClean="0">
                <a:solidFill>
                  <a:schemeClr val="tx2"/>
                </a:solidFill>
                <a:cs typeface="Arial" charset="0"/>
              </a:rPr>
              <a:t> </a:t>
            </a:r>
            <a:r>
              <a:rPr lang="en-US" sz="2400" dirty="0" err="1" smtClean="0">
                <a:solidFill>
                  <a:schemeClr val="tx2"/>
                </a:solidFill>
                <a:cs typeface="Arial" charset="0"/>
              </a:rPr>
              <a:t>sehen.Auf</a:t>
            </a:r>
            <a:r>
              <a:rPr lang="en-US" sz="2400" dirty="0" smtClean="0">
                <a:solidFill>
                  <a:schemeClr val="tx2"/>
                </a:solidFill>
                <a:cs typeface="Arial" charset="0"/>
              </a:rPr>
              <a:t> </a:t>
            </a:r>
            <a:r>
              <a:rPr lang="en-US" sz="2400" dirty="0" err="1" smtClean="0">
                <a:solidFill>
                  <a:schemeClr val="tx2"/>
                </a:solidFill>
                <a:cs typeface="Arial" charset="0"/>
              </a:rPr>
              <a:t>der</a:t>
            </a:r>
            <a:r>
              <a:rPr lang="en-US" sz="2400" dirty="0" smtClean="0">
                <a:solidFill>
                  <a:schemeClr val="tx2"/>
                </a:solidFill>
                <a:cs typeface="Arial" charset="0"/>
              </a:rPr>
              <a:t> </a:t>
            </a:r>
            <a:r>
              <a:rPr lang="en-US" sz="2400" dirty="0" err="1" smtClean="0">
                <a:solidFill>
                  <a:schemeClr val="tx2"/>
                </a:solidFill>
                <a:cs typeface="Arial" charset="0"/>
              </a:rPr>
              <a:t>Insel</a:t>
            </a:r>
            <a:r>
              <a:rPr lang="en-US" sz="2400" dirty="0" smtClean="0">
                <a:solidFill>
                  <a:schemeClr val="tx2"/>
                </a:solidFill>
                <a:cs typeface="Arial" charset="0"/>
              </a:rPr>
              <a:t> </a:t>
            </a:r>
            <a:r>
              <a:rPr lang="en-US" sz="2400" dirty="0" err="1" smtClean="0">
                <a:solidFill>
                  <a:schemeClr val="tx2"/>
                </a:solidFill>
                <a:cs typeface="Arial" charset="0"/>
              </a:rPr>
              <a:t>stehen</a:t>
            </a:r>
            <a:r>
              <a:rPr lang="en-US" sz="2400" dirty="0" smtClean="0">
                <a:solidFill>
                  <a:schemeClr val="tx2"/>
                </a:solidFill>
                <a:cs typeface="Arial" charset="0"/>
              </a:rPr>
              <a:t> </a:t>
            </a:r>
            <a:r>
              <a:rPr lang="en-US" sz="2400" dirty="0" err="1" smtClean="0">
                <a:solidFill>
                  <a:schemeClr val="tx2"/>
                </a:solidFill>
                <a:cs typeface="Arial" charset="0"/>
              </a:rPr>
              <a:t>vier</a:t>
            </a:r>
            <a:r>
              <a:rPr lang="en-US" sz="2400" dirty="0" smtClean="0">
                <a:solidFill>
                  <a:schemeClr val="tx2"/>
                </a:solidFill>
                <a:cs typeface="Arial" charset="0"/>
              </a:rPr>
              <a:t> </a:t>
            </a:r>
            <a:r>
              <a:rPr lang="en-US" sz="2400" dirty="0" err="1" smtClean="0">
                <a:solidFill>
                  <a:schemeClr val="tx2"/>
                </a:solidFill>
                <a:cs typeface="Arial" charset="0"/>
              </a:rPr>
              <a:t>mit</a:t>
            </a:r>
            <a:r>
              <a:rPr lang="en-US" sz="2400" dirty="0" smtClean="0">
                <a:solidFill>
                  <a:schemeClr val="tx2"/>
                </a:solidFill>
                <a:cs typeface="Arial" charset="0"/>
              </a:rPr>
              <a:t> Stroh </a:t>
            </a:r>
            <a:r>
              <a:rPr lang="en-US" sz="2400" dirty="0" err="1" smtClean="0">
                <a:solidFill>
                  <a:schemeClr val="tx2"/>
                </a:solidFill>
                <a:cs typeface="Arial" charset="0"/>
              </a:rPr>
              <a:t>bedeckte</a:t>
            </a:r>
            <a:r>
              <a:rPr lang="en-US" sz="2400" dirty="0" smtClean="0">
                <a:solidFill>
                  <a:schemeClr val="tx2"/>
                </a:solidFill>
                <a:cs typeface="Arial" charset="0"/>
              </a:rPr>
              <a:t> </a:t>
            </a:r>
            <a:r>
              <a:rPr lang="en-US" sz="2400" dirty="0" err="1" smtClean="0">
                <a:solidFill>
                  <a:schemeClr val="tx2"/>
                </a:solidFill>
                <a:cs typeface="Arial" charset="0"/>
              </a:rPr>
              <a:t>Häuser</a:t>
            </a:r>
            <a:r>
              <a:rPr lang="en-US" sz="2400" dirty="0" smtClean="0">
                <a:solidFill>
                  <a:schemeClr val="tx2"/>
                </a:solidFill>
                <a:cs typeface="Arial" charset="0"/>
              </a:rPr>
              <a:t>. </a:t>
            </a:r>
            <a:r>
              <a:rPr lang="en-US" sz="2400" dirty="0" err="1" smtClean="0">
                <a:solidFill>
                  <a:schemeClr val="tx2"/>
                </a:solidFill>
                <a:cs typeface="Arial" charset="0"/>
              </a:rPr>
              <a:t>Hier</a:t>
            </a:r>
            <a:r>
              <a:rPr lang="en-US" sz="2400" dirty="0" smtClean="0">
                <a:solidFill>
                  <a:schemeClr val="tx2"/>
                </a:solidFill>
                <a:cs typeface="Arial" charset="0"/>
              </a:rPr>
              <a:t> </a:t>
            </a:r>
            <a:r>
              <a:rPr lang="en-US" sz="2400" dirty="0" err="1" smtClean="0">
                <a:solidFill>
                  <a:schemeClr val="tx2"/>
                </a:solidFill>
                <a:cs typeface="Arial" charset="0"/>
              </a:rPr>
              <a:t>gibt</a:t>
            </a:r>
            <a:r>
              <a:rPr lang="en-US" sz="2400" dirty="0" smtClean="0">
                <a:solidFill>
                  <a:schemeClr val="tx2"/>
                </a:solidFill>
                <a:cs typeface="Arial" charset="0"/>
              </a:rPr>
              <a:t> </a:t>
            </a:r>
            <a:r>
              <a:rPr lang="en-US" sz="2400" dirty="0" err="1" smtClean="0">
                <a:solidFill>
                  <a:schemeClr val="tx2"/>
                </a:solidFill>
                <a:cs typeface="Arial" charset="0"/>
              </a:rPr>
              <a:t>es</a:t>
            </a:r>
            <a:r>
              <a:rPr lang="en-US" sz="2400" dirty="0" smtClean="0">
                <a:solidFill>
                  <a:schemeClr val="tx2"/>
                </a:solidFill>
                <a:cs typeface="Arial" charset="0"/>
              </a:rPr>
              <a:t> </a:t>
            </a:r>
            <a:r>
              <a:rPr lang="en-US" sz="2400" dirty="0" err="1" smtClean="0">
                <a:solidFill>
                  <a:schemeClr val="tx2"/>
                </a:solidFill>
                <a:cs typeface="Arial" charset="0"/>
              </a:rPr>
              <a:t>keinen</a:t>
            </a:r>
            <a:r>
              <a:rPr lang="en-US" sz="2400" dirty="0" smtClean="0">
                <a:solidFill>
                  <a:schemeClr val="tx2"/>
                </a:solidFill>
                <a:cs typeface="Arial" charset="0"/>
              </a:rPr>
              <a:t> </a:t>
            </a:r>
            <a:r>
              <a:rPr lang="en-US" sz="2400" dirty="0" err="1" smtClean="0">
                <a:solidFill>
                  <a:schemeClr val="tx2"/>
                </a:solidFill>
                <a:cs typeface="Arial" charset="0"/>
              </a:rPr>
              <a:t>Supermarkt</a:t>
            </a:r>
            <a:r>
              <a:rPr lang="en-US" sz="2400" dirty="0" smtClean="0">
                <a:solidFill>
                  <a:schemeClr val="tx2"/>
                </a:solidFill>
                <a:cs typeface="Arial" charset="0"/>
              </a:rPr>
              <a:t>, </a:t>
            </a:r>
            <a:r>
              <a:rPr lang="en-US" sz="2400" dirty="0" err="1" smtClean="0">
                <a:solidFill>
                  <a:schemeClr val="tx2"/>
                </a:solidFill>
                <a:cs typeface="Arial" charset="0"/>
              </a:rPr>
              <a:t>kein</a:t>
            </a:r>
            <a:r>
              <a:rPr lang="en-US" sz="2400" dirty="0" smtClean="0">
                <a:solidFill>
                  <a:schemeClr val="tx2"/>
                </a:solidFill>
                <a:cs typeface="Arial" charset="0"/>
              </a:rPr>
              <a:t> Kino und </a:t>
            </a:r>
            <a:r>
              <a:rPr lang="en-US" sz="2400" dirty="0" err="1" smtClean="0">
                <a:solidFill>
                  <a:schemeClr val="tx2"/>
                </a:solidFill>
                <a:cs typeface="Arial" charset="0"/>
              </a:rPr>
              <a:t>keine</a:t>
            </a:r>
            <a:r>
              <a:rPr lang="en-US" sz="2400" dirty="0" smtClean="0">
                <a:solidFill>
                  <a:schemeClr val="tx2"/>
                </a:solidFill>
                <a:cs typeface="Arial" charset="0"/>
              </a:rPr>
              <a:t> Autos. </a:t>
            </a:r>
            <a:r>
              <a:rPr lang="en-US" sz="2400" dirty="0" err="1" smtClean="0">
                <a:solidFill>
                  <a:schemeClr val="tx2"/>
                </a:solidFill>
                <a:cs typeface="Arial" charset="0"/>
              </a:rPr>
              <a:t>Aber</a:t>
            </a:r>
            <a:r>
              <a:rPr lang="en-US" sz="2400" dirty="0" smtClean="0">
                <a:solidFill>
                  <a:schemeClr val="tx2"/>
                </a:solidFill>
                <a:cs typeface="Arial" charset="0"/>
              </a:rPr>
              <a:t> </a:t>
            </a:r>
            <a:r>
              <a:rPr lang="en-US" sz="2400" dirty="0" err="1" smtClean="0">
                <a:solidFill>
                  <a:schemeClr val="tx2"/>
                </a:solidFill>
                <a:cs typeface="Arial" charset="0"/>
              </a:rPr>
              <a:t>hier</a:t>
            </a:r>
            <a:r>
              <a:rPr lang="en-US" sz="2400" dirty="0" smtClean="0">
                <a:solidFill>
                  <a:schemeClr val="tx2"/>
                </a:solidFill>
                <a:cs typeface="Arial" charset="0"/>
              </a:rPr>
              <a:t> </a:t>
            </a:r>
            <a:r>
              <a:rPr lang="en-US" sz="2400" dirty="0" err="1" smtClean="0">
                <a:solidFill>
                  <a:schemeClr val="tx2"/>
                </a:solidFill>
                <a:cs typeface="Arial" charset="0"/>
              </a:rPr>
              <a:t>gibt</a:t>
            </a:r>
            <a:r>
              <a:rPr lang="en-US" sz="2400" dirty="0" smtClean="0">
                <a:solidFill>
                  <a:schemeClr val="tx2"/>
                </a:solidFill>
                <a:cs typeface="Arial" charset="0"/>
              </a:rPr>
              <a:t> </a:t>
            </a:r>
            <a:r>
              <a:rPr lang="en-US" sz="2400" dirty="0" err="1" smtClean="0">
                <a:solidFill>
                  <a:schemeClr val="tx2"/>
                </a:solidFill>
                <a:cs typeface="Arial" charset="0"/>
              </a:rPr>
              <a:t>es</a:t>
            </a:r>
            <a:r>
              <a:rPr lang="en-US" sz="2400" dirty="0" smtClean="0">
                <a:solidFill>
                  <a:schemeClr val="tx2"/>
                </a:solidFill>
                <a:cs typeface="Arial" charset="0"/>
              </a:rPr>
              <a:t> </a:t>
            </a:r>
            <a:r>
              <a:rPr lang="en-US" sz="2400" dirty="0" err="1" smtClean="0">
                <a:solidFill>
                  <a:schemeClr val="tx2"/>
                </a:solidFill>
                <a:cs typeface="Arial" charset="0"/>
              </a:rPr>
              <a:t>eine</a:t>
            </a:r>
            <a:r>
              <a:rPr lang="en-US" sz="2400" dirty="0" smtClean="0">
                <a:solidFill>
                  <a:schemeClr val="tx2"/>
                </a:solidFill>
                <a:cs typeface="Arial" charset="0"/>
              </a:rPr>
              <a:t> </a:t>
            </a:r>
            <a:r>
              <a:rPr lang="en-US" sz="2400" dirty="0" err="1" smtClean="0">
                <a:solidFill>
                  <a:schemeClr val="tx2"/>
                </a:solidFill>
                <a:cs typeface="Arial" charset="0"/>
              </a:rPr>
              <a:t>Kirche</a:t>
            </a:r>
            <a:r>
              <a:rPr lang="en-US" sz="2400" dirty="0" smtClean="0">
                <a:solidFill>
                  <a:schemeClr val="tx2"/>
                </a:solidFill>
                <a:cs typeface="Arial" charset="0"/>
              </a:rPr>
              <a:t> und </a:t>
            </a:r>
            <a:r>
              <a:rPr lang="en-US" sz="2400" dirty="0" err="1" smtClean="0">
                <a:solidFill>
                  <a:schemeClr val="tx2"/>
                </a:solidFill>
                <a:cs typeface="Arial" charset="0"/>
              </a:rPr>
              <a:t>eine</a:t>
            </a:r>
            <a:r>
              <a:rPr lang="en-US" sz="2400" dirty="0" smtClean="0">
                <a:solidFill>
                  <a:schemeClr val="tx2"/>
                </a:solidFill>
                <a:cs typeface="Arial" charset="0"/>
              </a:rPr>
              <a:t> </a:t>
            </a:r>
            <a:r>
              <a:rPr lang="en-US" sz="2400" dirty="0" err="1" smtClean="0">
                <a:solidFill>
                  <a:schemeClr val="tx2"/>
                </a:solidFill>
                <a:cs typeface="Arial" charset="0"/>
              </a:rPr>
              <a:t>Schule</a:t>
            </a:r>
            <a:r>
              <a:rPr lang="en-US" sz="2400" dirty="0" smtClean="0">
                <a:solidFill>
                  <a:schemeClr val="tx2"/>
                </a:solidFill>
                <a:cs typeface="Arial" charset="0"/>
              </a:rPr>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35896" y="404664"/>
            <a:ext cx="5110336" cy="803176"/>
          </a:xfrm>
        </p:spPr>
        <p:txBody>
          <a:bodyPr/>
          <a:lstStyle/>
          <a:p>
            <a:pPr algn="ctr"/>
            <a:r>
              <a:rPr lang="en-US" sz="3600" dirty="0" err="1" smtClean="0"/>
              <a:t>Hallig</a:t>
            </a:r>
            <a:r>
              <a:rPr lang="en-US" sz="3600" dirty="0" smtClean="0"/>
              <a:t> </a:t>
            </a:r>
            <a:r>
              <a:rPr lang="en-US" sz="3600" dirty="0" err="1" smtClean="0"/>
              <a:t>Gr</a:t>
            </a:r>
            <a:r>
              <a:rPr lang="en-US" sz="3600" dirty="0" err="1" smtClean="0">
                <a:cs typeface="Arial" charset="0"/>
              </a:rPr>
              <a:t>öde</a:t>
            </a:r>
            <a:endParaRPr lang="ru-RU" sz="3600" dirty="0"/>
          </a:p>
        </p:txBody>
      </p:sp>
      <p:pic>
        <p:nvPicPr>
          <p:cNvPr id="1026" name="Picture 2" descr="http://www.adler-schiffe.de/uploads/pics/Hallig_Groede.jpg"/>
          <p:cNvPicPr>
            <a:picLocks noChangeAspect="1" noChangeArrowheads="1"/>
          </p:cNvPicPr>
          <p:nvPr/>
        </p:nvPicPr>
        <p:blipFill>
          <a:blip r:embed="rId2" cstate="print"/>
          <a:srcRect/>
          <a:stretch>
            <a:fillRect/>
          </a:stretch>
        </p:blipFill>
        <p:spPr bwMode="auto">
          <a:xfrm>
            <a:off x="2627784" y="1628800"/>
            <a:ext cx="6096000" cy="4572000"/>
          </a:xfrm>
          <a:prstGeom prst="rect">
            <a:avLst/>
          </a:prstGeom>
          <a:noFill/>
          <a:ln w="19050">
            <a:solidFill>
              <a:schemeClr val="bg1"/>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47864" y="609600"/>
            <a:ext cx="5616624" cy="947192"/>
          </a:xfrm>
        </p:spPr>
        <p:txBody>
          <a:bodyPr/>
          <a:lstStyle/>
          <a:p>
            <a:pPr algn="ctr"/>
            <a:r>
              <a:rPr lang="en-US" sz="3600" dirty="0" err="1" smtClean="0">
                <a:cs typeface="Arial" charset="0"/>
              </a:rPr>
              <a:t>Nordfriesische</a:t>
            </a:r>
            <a:r>
              <a:rPr lang="en-US" sz="3600" dirty="0" smtClean="0">
                <a:cs typeface="Arial" charset="0"/>
              </a:rPr>
              <a:t> </a:t>
            </a:r>
            <a:r>
              <a:rPr lang="en-US" sz="3600" dirty="0" err="1" smtClean="0">
                <a:cs typeface="Arial" charset="0"/>
              </a:rPr>
              <a:t>Inseln</a:t>
            </a:r>
            <a:endParaRPr lang="ru-RU" sz="3600" dirty="0"/>
          </a:p>
        </p:txBody>
      </p:sp>
      <p:pic>
        <p:nvPicPr>
          <p:cNvPr id="43010" name="Picture 2" descr="http://www.welt-atlas.de/datenbank/karten/karte-1-134.gif"/>
          <p:cNvPicPr>
            <a:picLocks noChangeAspect="1" noChangeArrowheads="1"/>
          </p:cNvPicPr>
          <p:nvPr/>
        </p:nvPicPr>
        <p:blipFill>
          <a:blip r:embed="rId2" cstate="print"/>
          <a:srcRect/>
          <a:stretch>
            <a:fillRect/>
          </a:stretch>
        </p:blipFill>
        <p:spPr bwMode="auto">
          <a:xfrm>
            <a:off x="2555776" y="1844824"/>
            <a:ext cx="6276975" cy="4438651"/>
          </a:xfrm>
          <a:prstGeom prst="rect">
            <a:avLst/>
          </a:prstGeom>
          <a:noFill/>
          <a:ln w="19050">
            <a:solidFill>
              <a:schemeClr val="bg1"/>
            </a:solidFill>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23427d8a725826adad8c81745327cd03b527b30"/>
</p:tagLst>
</file>

<file path=ppt/theme/theme1.xml><?xml version="1.0" encoding="utf-8"?>
<a:theme xmlns:a="http://schemas.openxmlformats.org/drawingml/2006/main" name="Selling Your Ideas">
  <a:themeElements>
    <a:clrScheme name="Selling Your Ideas 1">
      <a:dk1>
        <a:srgbClr val="F1B60F"/>
      </a:dk1>
      <a:lt1>
        <a:srgbClr val="FFFFFF"/>
      </a:lt1>
      <a:dk2>
        <a:srgbClr val="115606"/>
      </a:dk2>
      <a:lt2>
        <a:srgbClr val="F1B60F"/>
      </a:lt2>
      <a:accent1>
        <a:srgbClr val="CC9900"/>
      </a:accent1>
      <a:accent2>
        <a:srgbClr val="000000"/>
      </a:accent2>
      <a:accent3>
        <a:srgbClr val="AAB4AA"/>
      </a:accent3>
      <a:accent4>
        <a:srgbClr val="DADADA"/>
      </a:accent4>
      <a:accent5>
        <a:srgbClr val="E2CAAA"/>
      </a:accent5>
      <a:accent6>
        <a:srgbClr val="000000"/>
      </a:accent6>
      <a:hlink>
        <a:srgbClr val="FF6600"/>
      </a:hlink>
      <a:folHlink>
        <a:srgbClr val="DC5900"/>
      </a:folHlink>
    </a:clrScheme>
    <a:fontScheme name="Selling Your Ideas">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Selling Your Ideas 1">
        <a:dk1>
          <a:srgbClr val="F1B60F"/>
        </a:dk1>
        <a:lt1>
          <a:srgbClr val="FFFFFF"/>
        </a:lt1>
        <a:dk2>
          <a:srgbClr val="115606"/>
        </a:dk2>
        <a:lt2>
          <a:srgbClr val="F1B60F"/>
        </a:lt2>
        <a:accent1>
          <a:srgbClr val="CC9900"/>
        </a:accent1>
        <a:accent2>
          <a:srgbClr val="000000"/>
        </a:accent2>
        <a:accent3>
          <a:srgbClr val="AAB4AA"/>
        </a:accent3>
        <a:accent4>
          <a:srgbClr val="DADADA"/>
        </a:accent4>
        <a:accent5>
          <a:srgbClr val="E2CAAA"/>
        </a:accent5>
        <a:accent6>
          <a:srgbClr val="000000"/>
        </a:accent6>
        <a:hlink>
          <a:srgbClr val="FF6600"/>
        </a:hlink>
        <a:folHlink>
          <a:srgbClr val="DC5900"/>
        </a:folHlink>
      </a:clrScheme>
      <a:clrMap bg1="dk2" tx1="lt1" bg2="dk1" tx2="lt2" accent1="accent1" accent2="accent2" accent3="accent3" accent4="accent4" accent5="accent5" accent6="accent6" hlink="hlink" folHlink="folHlink"/>
    </a:extraClrScheme>
    <a:extraClrScheme>
      <a:clrScheme name="Selling Your Ideas 2">
        <a:dk1>
          <a:srgbClr val="FF9900"/>
        </a:dk1>
        <a:lt1>
          <a:srgbClr val="FFFFFF"/>
        </a:lt1>
        <a:dk2>
          <a:srgbClr val="4DC024"/>
        </a:dk2>
        <a:lt2>
          <a:srgbClr val="FFFFFF"/>
        </a:lt2>
        <a:accent1>
          <a:srgbClr val="FF6600"/>
        </a:accent1>
        <a:accent2>
          <a:srgbClr val="24864C"/>
        </a:accent2>
        <a:accent3>
          <a:srgbClr val="B2DCAC"/>
        </a:accent3>
        <a:accent4>
          <a:srgbClr val="DADADA"/>
        </a:accent4>
        <a:accent5>
          <a:srgbClr val="FFB8AA"/>
        </a:accent5>
        <a:accent6>
          <a:srgbClr val="207944"/>
        </a:accent6>
        <a:hlink>
          <a:srgbClr val="4D4D4D"/>
        </a:hlink>
        <a:folHlink>
          <a:srgbClr val="5F5F5F"/>
        </a:folHlink>
      </a:clrScheme>
      <a:clrMap bg1="dk2" tx1="lt1" bg2="dk1" tx2="lt2" accent1="accent1" accent2="accent2" accent3="accent3" accent4="accent4" accent5="accent5" accent6="accent6" hlink="hlink" folHlink="folHlink"/>
    </a:extraClrScheme>
    <a:extraClrScheme>
      <a:clrScheme name="Selling Your Ideas 3">
        <a:dk1>
          <a:srgbClr val="777777"/>
        </a:dk1>
        <a:lt1>
          <a:srgbClr val="FFFFFF"/>
        </a:lt1>
        <a:dk2>
          <a:srgbClr val="727272"/>
        </a:dk2>
        <a:lt2>
          <a:srgbClr val="FFFFFF"/>
        </a:lt2>
        <a:accent1>
          <a:srgbClr val="808080"/>
        </a:accent1>
        <a:accent2>
          <a:srgbClr val="555555"/>
        </a:accent2>
        <a:accent3>
          <a:srgbClr val="BCBCBC"/>
        </a:accent3>
        <a:accent4>
          <a:srgbClr val="DADADA"/>
        </a:accent4>
        <a:accent5>
          <a:srgbClr val="C0C0C0"/>
        </a:accent5>
        <a:accent6>
          <a:srgbClr val="4C4C4C"/>
        </a:accent6>
        <a:hlink>
          <a:srgbClr val="969696"/>
        </a:hlink>
        <a:folHlink>
          <a:srgbClr val="4D4D4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Selling Your Ideas</Template>
  <TotalTime>566</TotalTime>
  <Words>772</Words>
  <Application>Microsoft Office PowerPoint</Application>
  <PresentationFormat>Экран (4:3)</PresentationFormat>
  <Paragraphs>103</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Selling Your Ideas</vt:lpstr>
      <vt:lpstr>УРОК ПО ТЕМЕ “EINE UNGEWÖHNLICHE SCHULE IN DEUTSCHLAND”</vt:lpstr>
      <vt:lpstr>Lage der Gemeinde Gröde im Kreis Nordfriesland</vt:lpstr>
      <vt:lpstr>Auf der Kirchwarft: Kirche und Schule </vt:lpstr>
      <vt:lpstr>Слайд 4</vt:lpstr>
      <vt:lpstr>Слайд 5</vt:lpstr>
      <vt:lpstr>БЕСЕДА С УЧАЩИМИСЯ ПО ТЕМЕ «ШКОЛА»</vt:lpstr>
      <vt:lpstr>Теxt “Deutschlands kleinste Schule”Juma”,- 2003.-№2)  Arbeitsblatt 1</vt:lpstr>
      <vt:lpstr>Hallig Gröde</vt:lpstr>
      <vt:lpstr>Nordfriesische Inseln</vt:lpstr>
      <vt:lpstr>Friesische Inseln- einige Gruppen von Inseln in der Nordsee: Nordfriesische, Ostfriesische und Westfriesische Inseln entlang der deutschen und niedeländischen Nordseeküste.</vt:lpstr>
      <vt:lpstr>Friesen-die Bewohner der Friesischen Inseln.</vt:lpstr>
      <vt:lpstr>Friesisch- die Sprache der Friesen, wird von 30000 Menschen gesprochen. Friesisch unterrichtet man an der Universität Kiel.Es gibt auch schriftliche Literatur in Friesisch.</vt:lpstr>
      <vt:lpstr>Kiel-die Landeshauptstadt, liegt an der Kieler Förde (17 km lange Bucht), 246000 Einwohner. Die Universität wurde 1665 gegründet.</vt:lpstr>
      <vt:lpstr>Die Universität wurde 1665 gegründet.</vt:lpstr>
      <vt:lpstr>Schleswig Holstein-das nördlichste deutsche Bundesland, 2,7 Millionen Menschen, Hauptstadt Kiel. Erstreckt sich von der dänischen Grenze im Norden bis zur Elbe im Süden. </vt:lpstr>
      <vt:lpstr>Arbeitsplatz 2</vt:lpstr>
      <vt:lpstr>Беседа с учащимися.</vt:lpstr>
      <vt:lpstr> Arbeitsblatt 3 In der Schule gefällt es Tade sehr gut.”Mathe mag ich sehr gern,Deutsch auch.Wir spielen hier oft und haben viel Spaß.Doch manchmal kann Frau Fleeth, unsere Lehrerin, auch streng sein.”Tades Berufswunsch steht schon fest:Wie sein Vater will er beim Amt für Land-und Wasserwirtschaft auf der Hallig Gröde arbeiten.Der Unterricht ist nicht viel anders als auf dem Festland.Lehrplan und Lehrinhalte sind die gleichen.Tade geht in die 9., Erik in die 3 Klasse, wie auf dem Festland. Am Ende des Schuljahres müssen die Kinder auf der Hallig Gröde die gleichen Leistungen bringen wie alle anderen Kinder</vt:lpstr>
      <vt:lpstr>Tade</vt:lpstr>
      <vt:lpstr>Erik</vt:lpstr>
      <vt:lpstr>Frau Fleeth</vt:lpstr>
      <vt:lpstr>Warum  fällt die Schule oft aus? Arbeitsblatt 4</vt:lpstr>
      <vt:lpstr>Проверка понимания</vt:lpstr>
      <vt:lpstr>Слайд 24</vt:lpstr>
      <vt:lpstr>Подведение итогов урока</vt:lpstr>
      <vt:lpstr>Источники</vt:lpstr>
      <vt:lpstr>Слайд 27</vt:lpstr>
    </vt:vector>
  </TitlesOfParts>
  <Company>НСХТ</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УРОК ПО ТЕМЕ EINE UNGEW</dc:title>
  <dc:creator>4</dc:creator>
  <cp:lastModifiedBy>Нина</cp:lastModifiedBy>
  <cp:revision>67</cp:revision>
  <dcterms:created xsi:type="dcterms:W3CDTF">2008-03-20T12:15:50Z</dcterms:created>
  <dcterms:modified xsi:type="dcterms:W3CDTF">2012-06-21T19:26:06Z</dcterms:modified>
</cp:coreProperties>
</file>