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4" r:id="rId4"/>
    <p:sldId id="265" r:id="rId5"/>
    <p:sldId id="266" r:id="rId6"/>
    <p:sldId id="258" r:id="rId7"/>
    <p:sldId id="267" r:id="rId8"/>
    <p:sldId id="268" r:id="rId9"/>
    <p:sldId id="269" r:id="rId10"/>
    <p:sldId id="270" r:id="rId11"/>
    <p:sldId id="259" r:id="rId12"/>
    <p:sldId id="271" r:id="rId13"/>
    <p:sldId id="272" r:id="rId14"/>
    <p:sldId id="273" r:id="rId15"/>
    <p:sldId id="260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62" r:id="rId25"/>
    <p:sldId id="282" r:id="rId26"/>
    <p:sldId id="263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E1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F8C3E-998E-4CA6-B1A2-1BD5C377C6F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9AE8C-5119-4123-8613-E36E030D84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9AE8C-5119-4123-8613-E36E030D84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E1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f/f0/WindlooperGr%C3%BCndeich.jpg/800px-WindlooperGr%C3%BCndeich.jpg" TargetMode="External"/><Relationship Id="rId13" Type="http://schemas.openxmlformats.org/officeDocument/2006/relationships/hyperlink" Target="http://upload.wikimedia.org/wikipedia/commons/thumb/0/01/Hage_HagerTief02.jpg/800px-Hage_HagerTief02.jpg" TargetMode="External"/><Relationship Id="rId3" Type="http://schemas.openxmlformats.org/officeDocument/2006/relationships/hyperlink" Target="http://upload.wikimedia.org/wikipedia/commons/thumb/1/17/Ostfriesland_hervorgehoben.svg/600px-Ostfriesland_hervorgehoben.svg.png" TargetMode="External"/><Relationship Id="rId7" Type="http://schemas.openxmlformats.org/officeDocument/2006/relationships/hyperlink" Target="http://upload.wikimedia.org/wikipedia/de/thumb/c/c4/DeichvorlandBeiNessmersiel.jpg/800px-DeichvorlandBeiNessmersiel.jpg" TargetMode="External"/><Relationship Id="rId12" Type="http://schemas.openxmlformats.org/officeDocument/2006/relationships/hyperlink" Target="http://upload.wikimedia.org/wikipedia/commons/thumb/5/5e/EwigesMeer(neu).jpg/800px-EwigesMeer(neu)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9/95/Salicornia_europaea-(Queller)_02.jpg/800px-Salicornia_europaea-(Queller)_02.jpg" TargetMode="External"/><Relationship Id="rId11" Type="http://schemas.openxmlformats.org/officeDocument/2006/relationships/hyperlink" Target="http://upload.wikimedia.org/wikipedia/de/thumb/2/2a/WrisseWallhecken.jpg/800px-WrisseWallhecken.jpg" TargetMode="External"/><Relationship Id="rId5" Type="http://schemas.openxmlformats.org/officeDocument/2006/relationships/hyperlink" Target="http://upload.wikimedia.org/wikipedia/commons/a/a1/Langeoog8.jpg" TargetMode="External"/><Relationship Id="rId10" Type="http://schemas.openxmlformats.org/officeDocument/2006/relationships/hyperlink" Target="http://upload.wikimedia.org/wikipedia/de/thumb/a/ab/BerumerfehnerMoor.jpg/800px-BerumerfehnerMoor.jpg" TargetMode="External"/><Relationship Id="rId4" Type="http://schemas.openxmlformats.org/officeDocument/2006/relationships/hyperlink" Target="http://upload.wikimedia.org/wikipedia/commons/thumb/f/f7/Juister_Strand.jpg/800px-Juister_Strand.jpg" TargetMode="External"/><Relationship Id="rId9" Type="http://schemas.openxmlformats.org/officeDocument/2006/relationships/hyperlink" Target="http://upload.wikimedia.org/wikipedia/commons/thumb/7/7c/Rheiderland.jpg/800px-Rheiderland.jpg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d/da/Suurhusen_kirche.jpg/800px-Suurhusen_kirche.jpg" TargetMode="External"/><Relationship Id="rId3" Type="http://schemas.openxmlformats.org/officeDocument/2006/relationships/hyperlink" Target="http://upload.wikimedia.org/wikipedia/commons/thumb/1/1e/Eems_bij_Weener.JPG/800px-Eems_bij_Weener.JPG" TargetMode="External"/><Relationship Id="rId7" Type="http://schemas.openxmlformats.org/officeDocument/2006/relationships/hyperlink" Target="http://upload.wikimedia.org/wikipedia/commons/thumb/a/a8/Abbruchkante2.jpg/800px-Abbruchkante2.jpg" TargetMode="External"/><Relationship Id="rId2" Type="http://schemas.openxmlformats.org/officeDocument/2006/relationships/hyperlink" Target="http://upload.wikimedia.org/wikipedia/commons/thumb/c/c7/Emden-Goedensches_Haus.jpg/800px-Emden-Goedensches_Hau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8/8e/Nebelostfriesland.jpg/800px-Nebelostfriesland.jpg" TargetMode="External"/><Relationship Id="rId5" Type="http://schemas.openxmlformats.org/officeDocument/2006/relationships/hyperlink" Target="http://upload.wikimedia.org/wikipedia/commons/thumb/d/d8/Lesser_Black-backed_Gull_3.jpg/800px-Lesser_Black-backed_Gull_3.jpg" TargetMode="External"/><Relationship Id="rId10" Type="http://schemas.openxmlformats.org/officeDocument/2006/relationships/hyperlink" Target="http://upload.wikimedia.org/wikipedia/commons/thumb/8/8b/Norderburg_(Dornum)_Hauptgebaeude.jpg/800px-Norderburg_(Dornum)_Hauptgebaeude.jpg" TargetMode="External"/><Relationship Id="rId4" Type="http://schemas.openxmlformats.org/officeDocument/2006/relationships/hyperlink" Target="http://upload.wikimedia.org/wikipedia/commons/thumb/4/4b/Eriophorum_vaginatum_Standort.jpg/800px-Eriophorum_vaginatum_Standort.jpg" TargetMode="External"/><Relationship Id="rId9" Type="http://schemas.openxmlformats.org/officeDocument/2006/relationships/hyperlink" Target="http://upload.wikimedia.org/wikipedia/de/2/22/Schlossluetetsburg.jpg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d/d7/Friesenbruecke.jpg/800px-Friesenbruecke.jpg" TargetMode="External"/><Relationship Id="rId3" Type="http://schemas.openxmlformats.org/officeDocument/2006/relationships/hyperlink" Target="http://upload.wikimedia.org/wikipedia/commons/thumb/e/e5/Tee_mit_sahne.jpg/800px-Tee_mit_sahne.jpg" TargetMode="External"/><Relationship Id="rId7" Type="http://schemas.openxmlformats.org/officeDocument/2006/relationships/hyperlink" Target="http://upload.wikimedia.org/wikipedia/commons/thumb/2/27/Hauptbahnhof_emden.jpg/800px-Hauptbahnhof_emden.jpg" TargetMode="External"/><Relationship Id="rId2" Type="http://schemas.openxmlformats.org/officeDocument/2006/relationships/hyperlink" Target="http://upload.wikimedia.org/wikipedia/commons/thumb/7/74/Pilsumer_Leuchtturm_2010-10_CN-I.jpg/800px-Pilsumer_Leuchtturm_2010-10_CN-I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de/thumb/7/7b/Borkum_Hauptstrand.JPG/800px-http:/upload.wikimedia.org/wikipedia/de/thumb/2/20/Greetsiel_hafen_001.jpg/800px-Greetsiel_hafen_001.jpgBorkum_Hauptstrand.JPG" TargetMode="External"/><Relationship Id="rId5" Type="http://schemas.openxmlformats.org/officeDocument/2006/relationships/hyperlink" Target="http://upload.wikimedia.org/wikipedia/commons/thumb/d/dc/Gulfhof_msu0.jpg/800px-Gulfhof_msu0.jpg" TargetMode="External"/><Relationship Id="rId4" Type="http://schemas.openxmlformats.org/officeDocument/2006/relationships/hyperlink" Target="http://upload.wikimedia.org/wikipedia/commons/a/a4/Gruenkohlgericht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96944" cy="1368151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Ostfriesland</a:t>
            </a:r>
            <a:r>
              <a:rPr lang="en-US" sz="3200" b="1" i="1" dirty="0" smtClean="0">
                <a:solidFill>
                  <a:schemeClr val="accent5">
                    <a:lumMod val="75000"/>
                  </a:schemeClr>
                </a:solidFill>
              </a:rPr>
              <a:t> und seine </a:t>
            </a:r>
            <a:r>
              <a:rPr lang="en-US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Inseln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218" name="Picture 2" descr="Datei:Ostfriesland hervorgehobe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354960" cy="4908713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Wallhecken bei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Wrisse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9698" name="Picture 2" descr="Datei:WrisseWallheck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620000" cy="507682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Gewässer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6165304"/>
            <a:ext cx="2571768" cy="461665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400" b="1" i="1" dirty="0" smtClean="0">
                <a:solidFill>
                  <a:schemeClr val="accent5">
                    <a:lumMod val="75000"/>
                  </a:schemeClr>
                </a:solidFill>
              </a:rPr>
              <a:t>Ems bei  </a:t>
            </a:r>
            <a:r>
              <a:rPr lang="de-DE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Weener</a:t>
            </a:r>
            <a:endParaRPr lang="de-DE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6" name="Picture 2" descr="Datei:Eems bij Wee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6971928" cy="4636333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59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Ewiges Meer 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2770" name="Picture 2" descr="Datei:EwigesMeer(neu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20000" cy="457200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Hager Tief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1746" name="Picture 2" descr="Datei:Hage HagerTief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043936" cy="4789877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26459"/>
            <a:ext cx="8291264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Ems- Jade Kanal in Emden</a:t>
            </a:r>
            <a:endParaRPr lang="de-DE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22" name="Picture 2" descr="Datei:Emden-Goedensches Ha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768752" cy="507656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89529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Strandhafer auf einer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Weißdüne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22" name="Picture 2" descr="Datei:Abbruchkant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795797" cy="434684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Moorbewohner: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Woligras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5842" name="Picture 2" descr="Datei:Eriophorum vaginatum Stando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39144"/>
            <a:ext cx="6912768" cy="518457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Heringsmöwe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4818" name="Picture 2" descr="Datei:Lesser Black-backed Gull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840760" cy="498520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9529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Bodennebel in Ostfriesland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3794" name="Picture 2" descr="Datei:Nebelostfries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043742" cy="446481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9529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Der schiefe Kirchturm von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Suurhusen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2" descr="Datei:Suurhusen kirc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5925344" cy="444400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Vom Inselstrand zum Deichvorland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6237312"/>
            <a:ext cx="2428892" cy="369332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Strand auf Juist</a:t>
            </a:r>
            <a:endParaRPr lang="de-DE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 descr="Datei:Juister Str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240693" cy="468052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Schloss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Lütetsburg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6866" name="Picture 2" descr="Datei:Schlossluetets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948487" cy="410445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Norderburg</a:t>
            </a:r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Dornum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8914" name="Picture 2" descr="Datei:Norderburg (Dornum) Hauptgebaeu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20000" cy="509587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Pilsumer</a:t>
            </a:r>
            <a:r>
              <a:rPr lang="en-US" sz="28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Leuchtturm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9938" name="Picture 2" descr="Datei:Pilsumer Leuchtturm 2010-10 CN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20000" cy="404812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Essen und Trinken </a:t>
            </a:r>
            <a:endParaRPr lang="ru-RU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62" name="Picture 2" descr="Datei:Tee mit sah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3648405" cy="273630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Блок-схема: решение 4"/>
          <p:cNvSpPr/>
          <p:nvPr/>
        </p:nvSpPr>
        <p:spPr>
          <a:xfrm>
            <a:off x="683568" y="4365104"/>
            <a:ext cx="3528392" cy="128391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Eine Tasse Ostfriesentee</a:t>
            </a:r>
            <a:endParaRPr lang="de-DE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64" name="Picture 4" descr="Datei:Gruenkohlgerich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4121479" cy="277787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Блок-схема: решение 6"/>
          <p:cNvSpPr/>
          <p:nvPr/>
        </p:nvSpPr>
        <p:spPr>
          <a:xfrm>
            <a:off x="4644008" y="4437112"/>
            <a:ext cx="4101254" cy="128391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Grünkohl mit Pinkel</a:t>
            </a:r>
            <a:endParaRPr lang="ru-RU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 und Kassler</a:t>
            </a:r>
            <a:endParaRPr lang="de-DE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решение 8"/>
          <p:cNvSpPr/>
          <p:nvPr/>
        </p:nvSpPr>
        <p:spPr>
          <a:xfrm rot="10800000" flipV="1">
            <a:off x="251520" y="4653136"/>
            <a:ext cx="8640960" cy="1834158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err="1" smtClean="0">
                <a:solidFill>
                  <a:schemeClr val="accent5">
                    <a:lumMod val="75000"/>
                  </a:schemeClr>
                </a:solidFill>
              </a:rPr>
              <a:t>Gulfhof</a:t>
            </a:r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 im Landkreis Aurich: Gut zu sehen ist der gegenüber dem vorderen </a:t>
            </a:r>
            <a:r>
              <a:rPr lang="de-DE" b="1" i="1" dirty="0" err="1" smtClean="0">
                <a:solidFill>
                  <a:schemeClr val="accent5">
                    <a:lumMod val="75000"/>
                  </a:schemeClr>
                </a:solidFill>
              </a:rPr>
              <a:t>Wohnteil</a:t>
            </a:r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 deutlich breitere Scheunenteil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05593" y="326459"/>
            <a:ext cx="6332813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Bauen und Wohnen </a:t>
            </a:r>
            <a:endParaRPr lang="ru-RU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Datei:Gulfhof msu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5567531" cy="304822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Dienstleistungen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9938" name="Picture 2" descr="Datei:Borkum Hauptstr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355637" cy="326672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Блок-схема: решение 4"/>
          <p:cNvSpPr/>
          <p:nvPr/>
        </p:nvSpPr>
        <p:spPr>
          <a:xfrm>
            <a:off x="323528" y="4941168"/>
            <a:ext cx="4248472" cy="733663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Strand auf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accent5">
                    <a:lumMod val="75000"/>
                  </a:schemeClr>
                </a:solidFill>
              </a:rPr>
              <a:t>Borkum</a:t>
            </a:r>
            <a:endParaRPr lang="de-DE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9940" name="Picture 4" descr="Datei:Greetsiel hafen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56792"/>
            <a:ext cx="4097472" cy="306286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Блок-схема: решение 6"/>
          <p:cNvSpPr/>
          <p:nvPr/>
        </p:nvSpPr>
        <p:spPr>
          <a:xfrm>
            <a:off x="4788023" y="4725144"/>
            <a:ext cx="4104457" cy="128391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Fischerdorf </a:t>
            </a:r>
            <a:r>
              <a:rPr lang="de-DE" b="1" i="1" dirty="0" err="1" smtClean="0">
                <a:solidFill>
                  <a:schemeClr val="accent5">
                    <a:lumMod val="75000"/>
                  </a:schemeClr>
                </a:solidFill>
              </a:rPr>
              <a:t>Greetsiel</a:t>
            </a:r>
            <a:endParaRPr lang="de-DE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Bahnverkehr</a:t>
            </a:r>
            <a:endParaRPr lang="ru-RU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572000" y="4509120"/>
            <a:ext cx="4357148" cy="923330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Die Friesenbrücke über die Ems bei </a:t>
            </a:r>
            <a:r>
              <a:rPr lang="de-DE" b="1" i="1" dirty="0" err="1" smtClean="0">
                <a:solidFill>
                  <a:schemeClr val="accent5">
                    <a:lumMod val="75000"/>
                  </a:schemeClr>
                </a:solidFill>
              </a:rPr>
              <a:t>Weener</a:t>
            </a:r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 – Deutschlands längste Eisenbahn-Klappbrücke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Datei:Hauptbahnhof em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128459" cy="3096344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251520" y="4509120"/>
            <a:ext cx="4176464" cy="923330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75000"/>
                  </a:schemeClr>
                </a:solidFill>
              </a:rPr>
              <a:t>Blick auf das Gebäude und einen Teil der Gleise im Emder Hauptbahnhof</a:t>
            </a:r>
          </a:p>
          <a:p>
            <a:endParaRPr lang="ru-RU" dirty="0"/>
          </a:p>
        </p:txBody>
      </p:sp>
      <p:pic>
        <p:nvPicPr>
          <p:cNvPr id="1028" name="Picture 4" descr="Datei:Friesenbruec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0768"/>
            <a:ext cx="4289841" cy="292245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17A4B7"/>
                </a:solidFill>
              </a:rPr>
              <a:t>Источники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1600" b="1" i="1" u="sng" dirty="0" smtClean="0">
                <a:hlinkClick r:id="rId3"/>
              </a:rPr>
              <a:t>http://upload.wikimedia.org/wikipedia/commons/thumb/1/17/Ostfriesland_hervorgehoben.svg/600px-Ostfriesland_hervorgehoben.svg.png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4"/>
              </a:rPr>
              <a:t>http://upload.wikimedia.org/wikipedia/commons/thumb/f/f7/Juister_Strand.jpg/800px-Juister_Strand.jpg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5"/>
              </a:rPr>
              <a:t>http://upload.wikimedia.org/wikipedia/commons/a/a1/Langeoog8.jpg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6"/>
              </a:rPr>
              <a:t>http://upload.wikimedia.org/wikipedia/commons/thumb/9/95/Salicornia_europaea-%28Queller%29_02.jpg/800px-Salicornia_europaea-%28Queller%29_02.jpg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7"/>
              </a:rPr>
              <a:t>http://upload.wikimedia.org/wikipedia/de/thumb/c/c4/DeichvorlandBeiNessmersiel.jpg/800px-DeichvorlandBeiNessmersiel.jpg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8"/>
              </a:rPr>
              <a:t>http://upload.wikimedia.org/wikipedia/commons/thumb/f/f0/WindlooperGr%C3%BCndeich.jpg/800px-WindlooperGr%C3%BCndeich.jpg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9"/>
              </a:rPr>
              <a:t>http://upload.wikimedia.org/wikipedia/commons/thumb/7/7c/Rheiderland.jpg/800px-Rheiderland.jpg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10"/>
              </a:rPr>
              <a:t>http://upload.wikimedia.org/wikipedia/de/thumb/a/ab/BerumerfehnerMoor.jpg/800px-BerumerfehnerMoor.jpg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11"/>
              </a:rPr>
              <a:t>http://upload.wikimedia.org/wikipedia/de/thumb/2/2a/WrisseWallhecken.jpg/800px-WrisseWallhecken.jpg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12"/>
              </a:rPr>
              <a:t>http://upload.wikimedia.org/wikipedia/commons/thumb/5/5e/EwigesMeer%28neu%29.jpg/800px-EwigesMeer%28neu%29.jpg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13"/>
              </a:rPr>
              <a:t>http://upload.wikimedia.org/wikipedia/commons/thumb/0/01/Hage_HagerTief02.jpg/800px-Hage_HagerTief02.jpg</a:t>
            </a:r>
            <a:endParaRPr lang="ru-RU" sz="1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b="1" i="1" u="sng" dirty="0" smtClean="0">
                <a:hlinkClick r:id="rId2"/>
              </a:rPr>
              <a:t>http://upload.wikimedia.org/wikipedia/commons/thumb/c/c7/Emden-Goedensches_Haus.jpg/800px-Emden-Goedensches_Haus.jpg</a:t>
            </a:r>
            <a:endParaRPr lang="ru-RU" b="1" i="1" dirty="0" smtClean="0"/>
          </a:p>
          <a:p>
            <a:r>
              <a:rPr lang="en-US" b="1" i="1" u="sng" dirty="0" smtClean="0">
                <a:hlinkClick r:id="rId3"/>
              </a:rPr>
              <a:t>http://upload.wikimedia.org/wikipedia/commons/thumb/1/1e/Eems_bij_Weener.JPG/800px-Eems_bij_Weener.JPG</a:t>
            </a:r>
            <a:endParaRPr lang="ru-RU" b="1" i="1" dirty="0" smtClean="0"/>
          </a:p>
          <a:p>
            <a:r>
              <a:rPr lang="en-US" b="1" i="1" u="sng" dirty="0" smtClean="0">
                <a:hlinkClick r:id="rId4"/>
              </a:rPr>
              <a:t>http://upload.wikimedia.org/wikipedia/commons/thumb/4/4b/Eriophorum_vaginatum_Standort.jpg/800px-Eriophorum_vaginatum_Standort.jpg</a:t>
            </a:r>
            <a:endParaRPr lang="ru-RU" b="1" i="1" dirty="0" smtClean="0"/>
          </a:p>
          <a:p>
            <a:r>
              <a:rPr lang="en-US" b="1" i="1" u="sng" dirty="0" smtClean="0">
                <a:hlinkClick r:id="rId5"/>
              </a:rPr>
              <a:t>http://upload.wikimedia.org/wikipedia/commons/thumb/d/d8/Lesser_Black-backed_Gull_3.jpg/800px-Lesser_Black-backed_Gull_3.jpg</a:t>
            </a:r>
            <a:endParaRPr lang="ru-RU" b="1" i="1" dirty="0" smtClean="0"/>
          </a:p>
          <a:p>
            <a:r>
              <a:rPr lang="en-US" b="1" i="1" u="sng" dirty="0" smtClean="0">
                <a:hlinkClick r:id="rId6"/>
              </a:rPr>
              <a:t>http://upload.wikimedia.org/wikipedia/commons/thumb/8/8e/Nebelostfriesland.jpg/800px-Nebelostfriesland.jpg</a:t>
            </a:r>
            <a:endParaRPr lang="ru-RU" b="1" i="1" dirty="0" smtClean="0"/>
          </a:p>
          <a:p>
            <a:r>
              <a:rPr lang="en-US" b="1" i="1" u="sng" dirty="0" smtClean="0">
                <a:hlinkClick r:id="rId7"/>
              </a:rPr>
              <a:t>http://upload.wikimedia.org/wikipedia/commons/thumb/a/a8/Abbruchkante2.jpg/800px-Abbruchkante2.jpg</a:t>
            </a:r>
            <a:endParaRPr lang="ru-RU" b="1" i="1" dirty="0" smtClean="0"/>
          </a:p>
          <a:p>
            <a:r>
              <a:rPr lang="en-US" b="1" i="1" u="sng" dirty="0" smtClean="0">
                <a:hlinkClick r:id="rId8"/>
              </a:rPr>
              <a:t>http://upload.wikimedia.org/wikipedia/commons/thumb/d/da/Suurhusen_kirche.jpg/800px-Suurhusen_kirche.jpg</a:t>
            </a:r>
            <a:endParaRPr lang="ru-RU" b="1" i="1" dirty="0" smtClean="0"/>
          </a:p>
          <a:p>
            <a:r>
              <a:rPr lang="en-US" b="1" i="1" u="sng" dirty="0" smtClean="0">
                <a:hlinkClick r:id="rId9"/>
              </a:rPr>
              <a:t>http://upload.wikimedia.org/wikipedia/de/2/22/Schlossluetetsburg.jpg</a:t>
            </a:r>
            <a:endParaRPr lang="ru-RU" b="1" i="1" dirty="0" smtClean="0"/>
          </a:p>
          <a:p>
            <a:r>
              <a:rPr lang="en-US" b="1" i="1" u="sng" dirty="0" smtClean="0">
                <a:hlinkClick r:id="rId10"/>
              </a:rPr>
              <a:t>http://upload.wikimedia.org/wikipedia/commons/thumb/8/8b/Norderburg_%28Dornum%29_Hauptgebaeude.jpg/800px-Norderburg_%28Dornum%29_Hauptgebaeude.jpg</a:t>
            </a:r>
            <a:endParaRPr lang="ru-RU" b="1" i="1" dirty="0" smtClean="0"/>
          </a:p>
          <a:p>
            <a:r>
              <a:rPr lang="en-US" b="1" i="1" dirty="0" smtClean="0"/>
              <a:t> </a:t>
            </a:r>
            <a:endParaRPr lang="ru-RU" b="1" i="1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000" b="1" i="1" u="sng" dirty="0" smtClean="0">
                <a:hlinkClick r:id="rId2"/>
              </a:rPr>
              <a:t>http://upload.wikimedia.org/wikipedia/commons/thumb/7/74/Pilsumer_Leuchtturm_2010-10_CN-I.jpg/800px-Pilsumer_Leuchtturm_2010-10_CN-I.jpg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3"/>
              </a:rPr>
              <a:t>http://upload.wikimedia.org/wikipedia/commons/thumb/e/e5/Tee_mit_sahne.jpg/800px-Tee_mit_sahne.jpg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4"/>
              </a:rPr>
              <a:t>http://upload.wikimedia.org/wikipedia/commons/a/a4/Gruenkohlgericht.jpg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5"/>
              </a:rPr>
              <a:t>http://upload.wikimedia.org/wikipedia/commons/thumb/d/dc/Gulfhof_msu0.jpg/800px-Gulfhof_msu0.jpg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6"/>
              </a:rPr>
              <a:t>http://upload.wikimedia.org/wikipedia/de/thumb/7/7b/Borkum_Hauptstrand.JPG/800px-http://upload.wikimedia.org/wikipedia/de/thumb/2/20/Greetsiel_hafen_001.jpg/800px-Greetsiel_hafen_001.jpgBorkum_Hauptstrand.JPG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7"/>
              </a:rPr>
              <a:t>http://upload.wikimedia.org/wikipedia/commons/thumb/2/27/Hauptbahnhof_emden.jpg/800px-Hauptbahnhof_emden.jpg</a:t>
            </a:r>
            <a:endParaRPr lang="ru-RU" sz="2000" b="1" i="1" dirty="0" smtClean="0"/>
          </a:p>
          <a:p>
            <a:r>
              <a:rPr lang="en-US" sz="2000" b="1" i="1" u="sng" dirty="0" smtClean="0">
                <a:hlinkClick r:id="rId8"/>
              </a:rPr>
              <a:t>http://upload.wikimedia.org/wikipedia/commons/thumb/d/d7/Friesenbruecke.jpg/800px-Friesenbruecke.jpg</a:t>
            </a:r>
            <a:endParaRPr lang="ru-RU" sz="2000" b="1" i="1" dirty="0" smtClean="0"/>
          </a:p>
          <a:p>
            <a:r>
              <a:rPr lang="en-US" sz="2000" b="1" i="1" dirty="0" smtClean="0"/>
              <a:t> </a:t>
            </a:r>
            <a:endParaRPr lang="ru-RU" sz="2000" b="1" i="1" dirty="0" smtClean="0"/>
          </a:p>
          <a:p>
            <a:r>
              <a:rPr lang="en-US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5321"/>
            <a:ext cx="8229600" cy="1161633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3200" b="1" i="1" dirty="0" smtClean="0">
                <a:solidFill>
                  <a:schemeClr val="accent5">
                    <a:lumMod val="75000"/>
                  </a:schemeClr>
                </a:solidFill>
              </a:rPr>
              <a:t>Dünen auf </a:t>
            </a:r>
            <a:r>
              <a:rPr lang="de-DE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Langeloog</a:t>
            </a:r>
            <a:endParaRPr lang="de-DE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5602" name="Picture 2" descr="Datei:Langeoo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3702" y="1790819"/>
            <a:ext cx="5448604" cy="4086453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4183"/>
            <a:ext cx="8229600" cy="1283910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3600" b="1" i="1" dirty="0" err="1" smtClean="0">
                <a:solidFill>
                  <a:schemeClr val="accent5">
                    <a:lumMod val="75000"/>
                  </a:schemeClr>
                </a:solidFill>
              </a:rPr>
              <a:t>Queller</a:t>
            </a:r>
            <a:r>
              <a:rPr lang="de-DE" sz="3600" b="1" i="1" dirty="0" smtClean="0">
                <a:solidFill>
                  <a:schemeClr val="accent5">
                    <a:lumMod val="75000"/>
                  </a:schemeClr>
                </a:solidFill>
              </a:rPr>
              <a:t> im Watt</a:t>
            </a:r>
            <a:endParaRPr lang="de-DE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4578" name="Picture 2" descr="Datei:Salicornia europaea-(Queller) 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80734"/>
            <a:ext cx="7475984" cy="4980875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26459"/>
            <a:ext cx="8784976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Deichvorland bei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Dornum</a:t>
            </a:r>
            <a:endParaRPr lang="de-DE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3554" name="Picture 2" descr="Datei:DeichvorlandBeiNessmersi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20000" cy="507682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152128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200" b="1" i="1" dirty="0" smtClean="0">
                <a:solidFill>
                  <a:schemeClr val="accent5">
                    <a:lumMod val="75000"/>
                  </a:schemeClr>
                </a:solidFill>
              </a:rPr>
              <a:t>Marsch, Moor und Geest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Picture 2" descr="Datei:WindlooperGründe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4889" y="1412777"/>
            <a:ext cx="6937512" cy="482453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57549"/>
            <a:ext cx="8712968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„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Windlooper</a:t>
            </a:r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 “ nahe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Esens</a:t>
            </a:r>
            <a:endParaRPr lang="de-DE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8674" name="Picture 2" descr="Datei:WindlooperGründe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726" y="1628800"/>
            <a:ext cx="7403841" cy="4932810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59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Marsch im  </a:t>
            </a:r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Rheiderland</a:t>
            </a:r>
            <a:endParaRPr lang="de-DE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0" name="Picture 2" descr="Datei:Rheider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755904" cy="5066928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6460"/>
            <a:ext cx="8229600" cy="1039356"/>
          </a:xfrm>
          <a:prstGeom prst="flowChartDecision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Berumerfehner</a:t>
            </a:r>
            <a:r>
              <a:rPr lang="de-DE" sz="2800" b="1" i="1" dirty="0" smtClean="0">
                <a:solidFill>
                  <a:schemeClr val="accent5">
                    <a:lumMod val="75000"/>
                  </a:schemeClr>
                </a:solidFill>
              </a:rPr>
              <a:t> Moor</a:t>
            </a:r>
            <a:endParaRPr lang="de-DE" sz="2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6626" name="Picture 2" descr="Datei:BerumerfehnerMo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620000" cy="507682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229</Words>
  <Application>Microsoft Office PowerPoint</Application>
  <PresentationFormat>Экран (4:3)</PresentationFormat>
  <Paragraphs>70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Ostfriesland und seine Inseln</vt:lpstr>
      <vt:lpstr>Vom Inselstrand zum Deichvorland</vt:lpstr>
      <vt:lpstr>Dünen auf Langeloog</vt:lpstr>
      <vt:lpstr>Queller im Watt</vt:lpstr>
      <vt:lpstr>Deichvorland bei Dornum</vt:lpstr>
      <vt:lpstr>Marsch, Moor und Geest</vt:lpstr>
      <vt:lpstr>„ Windlooper “ nahe Esens</vt:lpstr>
      <vt:lpstr>Marsch im  Rheiderland</vt:lpstr>
      <vt:lpstr>Berumerfehner Moor</vt:lpstr>
      <vt:lpstr>Wallhecken bei Wrisse</vt:lpstr>
      <vt:lpstr>Gewässer</vt:lpstr>
      <vt:lpstr>Ewiges Meer </vt:lpstr>
      <vt:lpstr>Hager Tief</vt:lpstr>
      <vt:lpstr>Ems- Jade Kanal in Emden</vt:lpstr>
      <vt:lpstr>Strandhafer auf einer Weißdüne</vt:lpstr>
      <vt:lpstr>Moorbewohner: Woligras</vt:lpstr>
      <vt:lpstr>Heringsmöwe</vt:lpstr>
      <vt:lpstr>Bodennebel in Ostfriesland</vt:lpstr>
      <vt:lpstr>Der schiefe Kirchturm von Suurhusen</vt:lpstr>
      <vt:lpstr>Schloss Lütetsburg</vt:lpstr>
      <vt:lpstr>Norderburg in Dornum</vt:lpstr>
      <vt:lpstr>Pilsumer Leuchtturm</vt:lpstr>
      <vt:lpstr>Essen und Trinken </vt:lpstr>
      <vt:lpstr>Bauen und Wohnen </vt:lpstr>
      <vt:lpstr>Dienstleistungen</vt:lpstr>
      <vt:lpstr>Bahnverkehr</vt:lpstr>
      <vt:lpstr>Источники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Teutoburger Wald</dc:title>
  <cp:lastModifiedBy>Нина</cp:lastModifiedBy>
  <cp:revision>48</cp:revision>
  <dcterms:modified xsi:type="dcterms:W3CDTF">2012-06-21T19:20:09Z</dcterms:modified>
</cp:coreProperties>
</file>